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53" r:id="rId2"/>
    <p:sldId id="454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100" d="100"/>
          <a:sy n="100" d="100"/>
        </p:scale>
        <p:origin x="1926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" name="グループ化 234">
            <a:extLst>
              <a:ext uri="{FF2B5EF4-FFF2-40B4-BE49-F238E27FC236}">
                <a16:creationId xmlns:a16="http://schemas.microsoft.com/office/drawing/2014/main" id="{CD751DF4-3DBF-49FB-92D1-24B28D3CB635}"/>
              </a:ext>
            </a:extLst>
          </p:cNvPr>
          <p:cNvGrpSpPr/>
          <p:nvPr/>
        </p:nvGrpSpPr>
        <p:grpSpPr>
          <a:xfrm>
            <a:off x="1501933" y="4281317"/>
            <a:ext cx="1041922" cy="2112859"/>
            <a:chOff x="1501933" y="4281317"/>
            <a:chExt cx="1041922" cy="2112859"/>
          </a:xfrm>
        </p:grpSpPr>
        <p:sp>
          <p:nvSpPr>
            <p:cNvPr id="383" name="円/楕円 637">
              <a:extLst>
                <a:ext uri="{FF2B5EF4-FFF2-40B4-BE49-F238E27FC236}">
                  <a16:creationId xmlns:a16="http://schemas.microsoft.com/office/drawing/2014/main" id="{8B43F872-33E5-4B46-9D68-209E2FE3128A}"/>
                </a:ext>
              </a:extLst>
            </p:cNvPr>
            <p:cNvSpPr/>
            <p:nvPr/>
          </p:nvSpPr>
          <p:spPr>
            <a:xfrm>
              <a:off x="2311856" y="5127089"/>
              <a:ext cx="122933" cy="444249"/>
            </a:xfrm>
            <a:custGeom>
              <a:avLst/>
              <a:gdLst/>
              <a:ahLst/>
              <a:cxnLst/>
              <a:rect l="l" t="t" r="r" b="b"/>
              <a:pathLst>
                <a:path w="125368" h="355839">
                  <a:moveTo>
                    <a:pt x="62684" y="0"/>
                  </a:moveTo>
                  <a:cubicBezTo>
                    <a:pt x="97303" y="0"/>
                    <a:pt x="125368" y="28916"/>
                    <a:pt x="125368" y="64586"/>
                  </a:cubicBezTo>
                  <a:cubicBezTo>
                    <a:pt x="125368" y="89534"/>
                    <a:pt x="111640" y="111178"/>
                    <a:pt x="91177" y="121253"/>
                  </a:cubicBezTo>
                  <a:cubicBezTo>
                    <a:pt x="111640" y="131329"/>
                    <a:pt x="125368" y="152972"/>
                    <a:pt x="125368" y="177920"/>
                  </a:cubicBezTo>
                  <a:cubicBezTo>
                    <a:pt x="125368" y="202868"/>
                    <a:pt x="111640" y="224511"/>
                    <a:pt x="91178" y="234587"/>
                  </a:cubicBezTo>
                  <a:cubicBezTo>
                    <a:pt x="111640" y="244662"/>
                    <a:pt x="125368" y="266306"/>
                    <a:pt x="125368" y="291253"/>
                  </a:cubicBezTo>
                  <a:cubicBezTo>
                    <a:pt x="125368" y="326923"/>
                    <a:pt x="97303" y="355839"/>
                    <a:pt x="62684" y="355839"/>
                  </a:cubicBezTo>
                  <a:cubicBezTo>
                    <a:pt x="28065" y="355839"/>
                    <a:pt x="0" y="326923"/>
                    <a:pt x="0" y="291253"/>
                  </a:cubicBezTo>
                  <a:cubicBezTo>
                    <a:pt x="0" y="266306"/>
                    <a:pt x="13728" y="244662"/>
                    <a:pt x="34191" y="234587"/>
                  </a:cubicBezTo>
                  <a:cubicBezTo>
                    <a:pt x="13728" y="224511"/>
                    <a:pt x="0" y="202868"/>
                    <a:pt x="0" y="177920"/>
                  </a:cubicBezTo>
                  <a:cubicBezTo>
                    <a:pt x="0" y="152972"/>
                    <a:pt x="13729" y="131329"/>
                    <a:pt x="34192" y="121253"/>
                  </a:cubicBezTo>
                  <a:cubicBezTo>
                    <a:pt x="13729" y="111178"/>
                    <a:pt x="0" y="89534"/>
                    <a:pt x="0" y="64586"/>
                  </a:cubicBezTo>
                  <a:cubicBezTo>
                    <a:pt x="0" y="28916"/>
                    <a:pt x="28065" y="0"/>
                    <a:pt x="62684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84" name="円/楕円 637">
              <a:extLst>
                <a:ext uri="{FF2B5EF4-FFF2-40B4-BE49-F238E27FC236}">
                  <a16:creationId xmlns:a16="http://schemas.microsoft.com/office/drawing/2014/main" id="{20C64145-445D-409E-A708-73F230CCB65E}"/>
                </a:ext>
              </a:extLst>
            </p:cNvPr>
            <p:cNvSpPr/>
            <p:nvPr/>
          </p:nvSpPr>
          <p:spPr>
            <a:xfrm>
              <a:off x="1631662" y="5127089"/>
              <a:ext cx="122933" cy="444249"/>
            </a:xfrm>
            <a:custGeom>
              <a:avLst/>
              <a:gdLst/>
              <a:ahLst/>
              <a:cxnLst/>
              <a:rect l="l" t="t" r="r" b="b"/>
              <a:pathLst>
                <a:path w="125368" h="355839">
                  <a:moveTo>
                    <a:pt x="62684" y="0"/>
                  </a:moveTo>
                  <a:cubicBezTo>
                    <a:pt x="97303" y="0"/>
                    <a:pt x="125368" y="28916"/>
                    <a:pt x="125368" y="64586"/>
                  </a:cubicBezTo>
                  <a:cubicBezTo>
                    <a:pt x="125368" y="89534"/>
                    <a:pt x="111640" y="111178"/>
                    <a:pt x="91177" y="121253"/>
                  </a:cubicBezTo>
                  <a:cubicBezTo>
                    <a:pt x="111640" y="131329"/>
                    <a:pt x="125368" y="152972"/>
                    <a:pt x="125368" y="177920"/>
                  </a:cubicBezTo>
                  <a:cubicBezTo>
                    <a:pt x="125368" y="202868"/>
                    <a:pt x="111640" y="224511"/>
                    <a:pt x="91178" y="234587"/>
                  </a:cubicBezTo>
                  <a:cubicBezTo>
                    <a:pt x="111640" y="244662"/>
                    <a:pt x="125368" y="266306"/>
                    <a:pt x="125368" y="291253"/>
                  </a:cubicBezTo>
                  <a:cubicBezTo>
                    <a:pt x="125368" y="326923"/>
                    <a:pt x="97303" y="355839"/>
                    <a:pt x="62684" y="355839"/>
                  </a:cubicBezTo>
                  <a:cubicBezTo>
                    <a:pt x="28065" y="355839"/>
                    <a:pt x="0" y="326923"/>
                    <a:pt x="0" y="291253"/>
                  </a:cubicBezTo>
                  <a:cubicBezTo>
                    <a:pt x="0" y="266306"/>
                    <a:pt x="13728" y="244662"/>
                    <a:pt x="34191" y="234587"/>
                  </a:cubicBezTo>
                  <a:cubicBezTo>
                    <a:pt x="13728" y="224511"/>
                    <a:pt x="0" y="202868"/>
                    <a:pt x="0" y="177920"/>
                  </a:cubicBezTo>
                  <a:cubicBezTo>
                    <a:pt x="0" y="152972"/>
                    <a:pt x="13729" y="131329"/>
                    <a:pt x="34192" y="121253"/>
                  </a:cubicBezTo>
                  <a:cubicBezTo>
                    <a:pt x="13729" y="111178"/>
                    <a:pt x="0" y="89534"/>
                    <a:pt x="0" y="64586"/>
                  </a:cubicBezTo>
                  <a:cubicBezTo>
                    <a:pt x="0" y="28916"/>
                    <a:pt x="28065" y="0"/>
                    <a:pt x="62684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84" name="グループ化 183">
              <a:extLst>
                <a:ext uri="{FF2B5EF4-FFF2-40B4-BE49-F238E27FC236}">
                  <a16:creationId xmlns:a16="http://schemas.microsoft.com/office/drawing/2014/main" id="{4B9F2D25-1828-4BAC-AF5E-46C6B719F468}"/>
                </a:ext>
              </a:extLst>
            </p:cNvPr>
            <p:cNvGrpSpPr/>
            <p:nvPr/>
          </p:nvGrpSpPr>
          <p:grpSpPr>
            <a:xfrm>
              <a:off x="1501933" y="4281317"/>
              <a:ext cx="1041922" cy="2112859"/>
              <a:chOff x="864110" y="3513566"/>
              <a:chExt cx="1041922" cy="2112859"/>
            </a:xfrm>
          </p:grpSpPr>
          <p:sp>
            <p:nvSpPr>
              <p:cNvPr id="382" name="フリーフォーム: 図形 381">
                <a:extLst>
                  <a:ext uri="{FF2B5EF4-FFF2-40B4-BE49-F238E27FC236}">
                    <a16:creationId xmlns:a16="http://schemas.microsoft.com/office/drawing/2014/main" id="{96FA9CBB-D7DA-49A0-9321-11C1CECA98BB}"/>
                  </a:ext>
                </a:extLst>
              </p:cNvPr>
              <p:cNvSpPr/>
              <p:nvPr/>
            </p:nvSpPr>
            <p:spPr>
              <a:xfrm flipH="1">
                <a:off x="1745207" y="4685694"/>
                <a:ext cx="147498" cy="940730"/>
              </a:xfrm>
              <a:custGeom>
                <a:avLst/>
                <a:gdLst>
                  <a:gd name="connsiteX0" fmla="*/ 147498 w 147498"/>
                  <a:gd name="connsiteY0" fmla="*/ 0 h 940730"/>
                  <a:gd name="connsiteX1" fmla="*/ 147498 w 147498"/>
                  <a:gd name="connsiteY1" fmla="*/ 940730 h 940730"/>
                  <a:gd name="connsiteX2" fmla="*/ 0 w 147498"/>
                  <a:gd name="connsiteY2" fmla="*/ 940730 h 940730"/>
                  <a:gd name="connsiteX3" fmla="*/ 0 w 147498"/>
                  <a:gd name="connsiteY3" fmla="*/ 321357 h 940730"/>
                  <a:gd name="connsiteX4" fmla="*/ 118335 w 147498"/>
                  <a:gd name="connsiteY4" fmla="*/ 24388 h 940730"/>
                  <a:gd name="connsiteX5" fmla="*/ 147498 w 147498"/>
                  <a:gd name="connsiteY5" fmla="*/ 0 h 94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7498" h="940730">
                    <a:moveTo>
                      <a:pt x="147498" y="0"/>
                    </a:moveTo>
                    <a:lnTo>
                      <a:pt x="147498" y="940730"/>
                    </a:lnTo>
                    <a:lnTo>
                      <a:pt x="0" y="940730"/>
                    </a:lnTo>
                    <a:lnTo>
                      <a:pt x="0" y="321357"/>
                    </a:lnTo>
                    <a:cubicBezTo>
                      <a:pt x="0" y="202738"/>
                      <a:pt x="45851" y="96401"/>
                      <a:pt x="118335" y="24388"/>
                    </a:cubicBezTo>
                    <a:lnTo>
                      <a:pt x="147498" y="0"/>
                    </a:ln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A8CDDBC5-5D95-4112-87AB-022EA9463B3E}"/>
                  </a:ext>
                </a:extLst>
              </p:cNvPr>
              <p:cNvSpPr/>
              <p:nvPr/>
            </p:nvSpPr>
            <p:spPr>
              <a:xfrm>
                <a:off x="1150648" y="4339963"/>
                <a:ext cx="456610" cy="440816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2" name="フリーフォーム: 図形 201">
                <a:extLst>
                  <a:ext uri="{FF2B5EF4-FFF2-40B4-BE49-F238E27FC236}">
                    <a16:creationId xmlns:a16="http://schemas.microsoft.com/office/drawing/2014/main" id="{B5C74990-CF63-4D4A-AE75-1A49EF2CD918}"/>
                  </a:ext>
                </a:extLst>
              </p:cNvPr>
              <p:cNvSpPr/>
              <p:nvPr/>
            </p:nvSpPr>
            <p:spPr>
              <a:xfrm>
                <a:off x="893578" y="4685694"/>
                <a:ext cx="147498" cy="940730"/>
              </a:xfrm>
              <a:custGeom>
                <a:avLst/>
                <a:gdLst>
                  <a:gd name="connsiteX0" fmla="*/ 147498 w 147498"/>
                  <a:gd name="connsiteY0" fmla="*/ 0 h 940730"/>
                  <a:gd name="connsiteX1" fmla="*/ 147498 w 147498"/>
                  <a:gd name="connsiteY1" fmla="*/ 940730 h 940730"/>
                  <a:gd name="connsiteX2" fmla="*/ 0 w 147498"/>
                  <a:gd name="connsiteY2" fmla="*/ 940730 h 940730"/>
                  <a:gd name="connsiteX3" fmla="*/ 0 w 147498"/>
                  <a:gd name="connsiteY3" fmla="*/ 321357 h 940730"/>
                  <a:gd name="connsiteX4" fmla="*/ 118335 w 147498"/>
                  <a:gd name="connsiteY4" fmla="*/ 24388 h 940730"/>
                  <a:gd name="connsiteX5" fmla="*/ 147498 w 147498"/>
                  <a:gd name="connsiteY5" fmla="*/ 0 h 94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7498" h="940730">
                    <a:moveTo>
                      <a:pt x="147498" y="0"/>
                    </a:moveTo>
                    <a:lnTo>
                      <a:pt x="147498" y="940730"/>
                    </a:lnTo>
                    <a:lnTo>
                      <a:pt x="0" y="940730"/>
                    </a:lnTo>
                    <a:lnTo>
                      <a:pt x="0" y="321357"/>
                    </a:lnTo>
                    <a:cubicBezTo>
                      <a:pt x="0" y="202738"/>
                      <a:pt x="45851" y="96401"/>
                      <a:pt x="118335" y="24388"/>
                    </a:cubicBezTo>
                    <a:lnTo>
                      <a:pt x="147498" y="0"/>
                    </a:ln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E4F22910-CDE3-45BC-AF3C-6B24D2D55EF4}"/>
                  </a:ext>
                </a:extLst>
              </p:cNvPr>
              <p:cNvSpPr/>
              <p:nvPr/>
            </p:nvSpPr>
            <p:spPr>
              <a:xfrm>
                <a:off x="969780" y="4610243"/>
                <a:ext cx="840208" cy="1016182"/>
              </a:xfrm>
              <a:custGeom>
                <a:avLst/>
                <a:gdLst>
                  <a:gd name="connsiteX0" fmla="*/ 743127 w 974009"/>
                  <a:gd name="connsiteY0" fmla="*/ 0 h 1016182"/>
                  <a:gd name="connsiteX1" fmla="*/ 752081 w 974009"/>
                  <a:gd name="connsiteY1" fmla="*/ 903 h 1016182"/>
                  <a:gd name="connsiteX2" fmla="*/ 974009 w 974009"/>
                  <a:gd name="connsiteY2" fmla="*/ 273199 h 1016182"/>
                  <a:gd name="connsiteX3" fmla="*/ 974009 w 974009"/>
                  <a:gd name="connsiteY3" fmla="*/ 1016182 h 1016182"/>
                  <a:gd name="connsiteX4" fmla="*/ 0 w 974009"/>
                  <a:gd name="connsiteY4" fmla="*/ 1016182 h 1016182"/>
                  <a:gd name="connsiteX5" fmla="*/ 0 w 974009"/>
                  <a:gd name="connsiteY5" fmla="*/ 273199 h 1016182"/>
                  <a:gd name="connsiteX6" fmla="*/ 221928 w 974009"/>
                  <a:gd name="connsiteY6" fmla="*/ 903 h 1016182"/>
                  <a:gd name="connsiteX7" fmla="*/ 230881 w 974009"/>
                  <a:gd name="connsiteY7" fmla="*/ 0 h 1016182"/>
                  <a:gd name="connsiteX8" fmla="*/ 235401 w 974009"/>
                  <a:gd name="connsiteY8" fmla="*/ 7436 h 1016182"/>
                  <a:gd name="connsiteX9" fmla="*/ 487004 w 974009"/>
                  <a:gd name="connsiteY9" fmla="*/ 126882 h 1016182"/>
                  <a:gd name="connsiteX10" fmla="*/ 738607 w 974009"/>
                  <a:gd name="connsiteY10" fmla="*/ 7436 h 1016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4009" h="1016182">
                    <a:moveTo>
                      <a:pt x="743127" y="0"/>
                    </a:moveTo>
                    <a:lnTo>
                      <a:pt x="752081" y="903"/>
                    </a:lnTo>
                    <a:cubicBezTo>
                      <a:pt x="878735" y="26820"/>
                      <a:pt x="974009" y="138883"/>
                      <a:pt x="974009" y="273199"/>
                    </a:cubicBezTo>
                    <a:lnTo>
                      <a:pt x="974009" y="1016182"/>
                    </a:lnTo>
                    <a:lnTo>
                      <a:pt x="0" y="1016182"/>
                    </a:lnTo>
                    <a:lnTo>
                      <a:pt x="0" y="273199"/>
                    </a:lnTo>
                    <a:cubicBezTo>
                      <a:pt x="0" y="138883"/>
                      <a:pt x="95274" y="26820"/>
                      <a:pt x="221928" y="903"/>
                    </a:cubicBezTo>
                    <a:lnTo>
                      <a:pt x="230881" y="0"/>
                    </a:lnTo>
                    <a:lnTo>
                      <a:pt x="235401" y="7436"/>
                    </a:lnTo>
                    <a:cubicBezTo>
                      <a:pt x="289928" y="79501"/>
                      <a:pt x="382269" y="126882"/>
                      <a:pt x="487004" y="126882"/>
                    </a:cubicBezTo>
                    <a:cubicBezTo>
                      <a:pt x="591739" y="126882"/>
                      <a:pt x="684080" y="79501"/>
                      <a:pt x="738607" y="7436"/>
                    </a:cubicBez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978E6D7E-6A46-4A79-8198-122425160894}"/>
                  </a:ext>
                </a:extLst>
              </p:cNvPr>
              <p:cNvSpPr/>
              <p:nvPr/>
            </p:nvSpPr>
            <p:spPr>
              <a:xfrm>
                <a:off x="1116422" y="4610679"/>
                <a:ext cx="543600" cy="221378"/>
              </a:xfrm>
              <a:custGeom>
                <a:avLst/>
                <a:gdLst>
                  <a:gd name="connsiteX0" fmla="*/ 571879 w 630166"/>
                  <a:gd name="connsiteY0" fmla="*/ 1460 h 221378"/>
                  <a:gd name="connsiteX1" fmla="*/ 583375 w 630166"/>
                  <a:gd name="connsiteY1" fmla="*/ 7537 h 221378"/>
                  <a:gd name="connsiteX2" fmla="*/ 630166 w 630166"/>
                  <a:gd name="connsiteY2" fmla="*/ 96113 h 221378"/>
                  <a:gd name="connsiteX3" fmla="*/ 470410 w 630166"/>
                  <a:gd name="connsiteY3" fmla="*/ 221378 h 221378"/>
                  <a:gd name="connsiteX4" fmla="*/ 323208 w 630166"/>
                  <a:gd name="connsiteY4" fmla="*/ 144872 h 221378"/>
                  <a:gd name="connsiteX5" fmla="*/ 318420 w 630166"/>
                  <a:gd name="connsiteY5" fmla="*/ 126276 h 221378"/>
                  <a:gd name="connsiteX6" fmla="*/ 392738 w 630166"/>
                  <a:gd name="connsiteY6" fmla="*/ 117917 h 221378"/>
                  <a:gd name="connsiteX7" fmla="*/ 568511 w 630166"/>
                  <a:gd name="connsiteY7" fmla="*/ 7000 h 221378"/>
                  <a:gd name="connsiteX8" fmla="*/ 61050 w 630166"/>
                  <a:gd name="connsiteY8" fmla="*/ 0 h 221378"/>
                  <a:gd name="connsiteX9" fmla="*/ 65305 w 630166"/>
                  <a:gd name="connsiteY9" fmla="*/ 7000 h 221378"/>
                  <a:gd name="connsiteX10" fmla="*/ 241078 w 630166"/>
                  <a:gd name="connsiteY10" fmla="*/ 117917 h 221378"/>
                  <a:gd name="connsiteX11" fmla="*/ 311849 w 630166"/>
                  <a:gd name="connsiteY11" fmla="*/ 125877 h 221378"/>
                  <a:gd name="connsiteX12" fmla="*/ 306958 w 630166"/>
                  <a:gd name="connsiteY12" fmla="*/ 144872 h 221378"/>
                  <a:gd name="connsiteX13" fmla="*/ 159756 w 630166"/>
                  <a:gd name="connsiteY13" fmla="*/ 221378 h 221378"/>
                  <a:gd name="connsiteX14" fmla="*/ 0 w 630166"/>
                  <a:gd name="connsiteY14" fmla="*/ 96113 h 221378"/>
                  <a:gd name="connsiteX15" fmla="*/ 46792 w 630166"/>
                  <a:gd name="connsiteY15" fmla="*/ 7537 h 221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630166" h="221378">
                    <a:moveTo>
                      <a:pt x="571879" y="1460"/>
                    </a:moveTo>
                    <a:lnTo>
                      <a:pt x="583375" y="7537"/>
                    </a:lnTo>
                    <a:cubicBezTo>
                      <a:pt x="612285" y="30206"/>
                      <a:pt x="630166" y="61522"/>
                      <a:pt x="630166" y="96113"/>
                    </a:cubicBezTo>
                    <a:cubicBezTo>
                      <a:pt x="630166" y="165295"/>
                      <a:pt x="558641" y="221378"/>
                      <a:pt x="470410" y="221378"/>
                    </a:cubicBezTo>
                    <a:cubicBezTo>
                      <a:pt x="404236" y="221378"/>
                      <a:pt x="347460" y="189832"/>
                      <a:pt x="323208" y="144872"/>
                    </a:cubicBezTo>
                    <a:lnTo>
                      <a:pt x="318420" y="126276"/>
                    </a:lnTo>
                    <a:lnTo>
                      <a:pt x="392738" y="117917"/>
                    </a:lnTo>
                    <a:cubicBezTo>
                      <a:pt x="465450" y="101213"/>
                      <a:pt x="527616" y="61049"/>
                      <a:pt x="568511" y="7000"/>
                    </a:cubicBezTo>
                    <a:close/>
                    <a:moveTo>
                      <a:pt x="61050" y="0"/>
                    </a:moveTo>
                    <a:lnTo>
                      <a:pt x="65305" y="7000"/>
                    </a:lnTo>
                    <a:cubicBezTo>
                      <a:pt x="106200" y="61049"/>
                      <a:pt x="168366" y="101213"/>
                      <a:pt x="241078" y="117917"/>
                    </a:cubicBezTo>
                    <a:lnTo>
                      <a:pt x="311849" y="125877"/>
                    </a:lnTo>
                    <a:lnTo>
                      <a:pt x="306958" y="144872"/>
                    </a:lnTo>
                    <a:cubicBezTo>
                      <a:pt x="282706" y="189832"/>
                      <a:pt x="225930" y="221378"/>
                      <a:pt x="159756" y="221378"/>
                    </a:cubicBezTo>
                    <a:cubicBezTo>
                      <a:pt x="71525" y="221378"/>
                      <a:pt x="0" y="165295"/>
                      <a:pt x="0" y="96113"/>
                    </a:cubicBezTo>
                    <a:cubicBezTo>
                      <a:pt x="0" y="61522"/>
                      <a:pt x="17881" y="30206"/>
                      <a:pt x="46792" y="7537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5" name="ハート 63">
                <a:extLst>
                  <a:ext uri="{FF2B5EF4-FFF2-40B4-BE49-F238E27FC236}">
                    <a16:creationId xmlns:a16="http://schemas.microsoft.com/office/drawing/2014/main" id="{DB7412E3-B3CF-4424-8255-2EC11EF076C3}"/>
                  </a:ext>
                </a:extLst>
              </p:cNvPr>
              <p:cNvSpPr/>
              <p:nvPr/>
            </p:nvSpPr>
            <p:spPr>
              <a:xfrm>
                <a:off x="989136" y="4945253"/>
                <a:ext cx="804810" cy="133875"/>
              </a:xfrm>
              <a:custGeom>
                <a:avLst/>
                <a:gdLst/>
                <a:ahLst/>
                <a:cxnLst/>
                <a:rect l="l" t="t" r="r" b="b"/>
                <a:pathLst>
                  <a:path w="660619" h="118355">
                    <a:moveTo>
                      <a:pt x="520020" y="389"/>
                    </a:moveTo>
                    <a:cubicBezTo>
                      <a:pt x="530240" y="-1395"/>
                      <a:pt x="540424" y="3052"/>
                      <a:pt x="546274" y="12353"/>
                    </a:cubicBezTo>
                    <a:cubicBezTo>
                      <a:pt x="558635" y="-6458"/>
                      <a:pt x="588076" y="-5650"/>
                      <a:pt x="600264" y="28476"/>
                    </a:cubicBezTo>
                    <a:cubicBezTo>
                      <a:pt x="625230" y="-41430"/>
                      <a:pt x="722599" y="28476"/>
                      <a:pt x="600264" y="118355"/>
                    </a:cubicBezTo>
                    <a:cubicBezTo>
                      <a:pt x="570734" y="96660"/>
                      <a:pt x="554006" y="76128"/>
                      <a:pt x="546274" y="58308"/>
                    </a:cubicBezTo>
                    <a:cubicBezTo>
                      <a:pt x="538542" y="76128"/>
                      <a:pt x="521814" y="96660"/>
                      <a:pt x="492284" y="118355"/>
                    </a:cubicBezTo>
                    <a:cubicBezTo>
                      <a:pt x="462753" y="96659"/>
                      <a:pt x="446025" y="76127"/>
                      <a:pt x="438293" y="58306"/>
                    </a:cubicBezTo>
                    <a:cubicBezTo>
                      <a:pt x="430561" y="76127"/>
                      <a:pt x="413833" y="96659"/>
                      <a:pt x="384302" y="118355"/>
                    </a:cubicBezTo>
                    <a:cubicBezTo>
                      <a:pt x="354771" y="96659"/>
                      <a:pt x="338043" y="76127"/>
                      <a:pt x="330311" y="58306"/>
                    </a:cubicBezTo>
                    <a:cubicBezTo>
                      <a:pt x="322579" y="76127"/>
                      <a:pt x="305851" y="96659"/>
                      <a:pt x="276320" y="118355"/>
                    </a:cubicBezTo>
                    <a:cubicBezTo>
                      <a:pt x="246789" y="96659"/>
                      <a:pt x="230061" y="76127"/>
                      <a:pt x="222329" y="58306"/>
                    </a:cubicBezTo>
                    <a:cubicBezTo>
                      <a:pt x="214597" y="76127"/>
                      <a:pt x="197869" y="96659"/>
                      <a:pt x="168338" y="118355"/>
                    </a:cubicBezTo>
                    <a:cubicBezTo>
                      <a:pt x="138807" y="96659"/>
                      <a:pt x="122079" y="76127"/>
                      <a:pt x="114347" y="58306"/>
                    </a:cubicBezTo>
                    <a:cubicBezTo>
                      <a:pt x="106615" y="76127"/>
                      <a:pt x="89887" y="96659"/>
                      <a:pt x="60356" y="118355"/>
                    </a:cubicBezTo>
                    <a:cubicBezTo>
                      <a:pt x="-31396" y="50946"/>
                      <a:pt x="436" y="-5229"/>
                      <a:pt x="32620" y="389"/>
                    </a:cubicBezTo>
                    <a:cubicBezTo>
                      <a:pt x="43348" y="2261"/>
                      <a:pt x="54114" y="11000"/>
                      <a:pt x="60356" y="28476"/>
                    </a:cubicBezTo>
                    <a:cubicBezTo>
                      <a:pt x="72544" y="-5650"/>
                      <a:pt x="101986" y="-6458"/>
                      <a:pt x="114347" y="12354"/>
                    </a:cubicBezTo>
                    <a:cubicBezTo>
                      <a:pt x="126708" y="-6458"/>
                      <a:pt x="156150" y="-5650"/>
                      <a:pt x="168338" y="28476"/>
                    </a:cubicBezTo>
                    <a:cubicBezTo>
                      <a:pt x="174580" y="11000"/>
                      <a:pt x="185346" y="2261"/>
                      <a:pt x="196074" y="389"/>
                    </a:cubicBezTo>
                    <a:cubicBezTo>
                      <a:pt x="206294" y="-1395"/>
                      <a:pt x="216479" y="3053"/>
                      <a:pt x="222329" y="12354"/>
                    </a:cubicBezTo>
                    <a:cubicBezTo>
                      <a:pt x="234690" y="-6458"/>
                      <a:pt x="264132" y="-5650"/>
                      <a:pt x="276320" y="28476"/>
                    </a:cubicBezTo>
                    <a:cubicBezTo>
                      <a:pt x="282562" y="11000"/>
                      <a:pt x="293328" y="2261"/>
                      <a:pt x="304056" y="389"/>
                    </a:cubicBezTo>
                    <a:cubicBezTo>
                      <a:pt x="314276" y="-1395"/>
                      <a:pt x="324461" y="3053"/>
                      <a:pt x="330311" y="12354"/>
                    </a:cubicBezTo>
                    <a:cubicBezTo>
                      <a:pt x="342672" y="-6458"/>
                      <a:pt x="372114" y="-5650"/>
                      <a:pt x="384302" y="28476"/>
                    </a:cubicBezTo>
                    <a:cubicBezTo>
                      <a:pt x="390544" y="11000"/>
                      <a:pt x="401310" y="2261"/>
                      <a:pt x="412038" y="389"/>
                    </a:cubicBezTo>
                    <a:cubicBezTo>
                      <a:pt x="422258" y="-1395"/>
                      <a:pt x="432443" y="3053"/>
                      <a:pt x="438293" y="12354"/>
                    </a:cubicBezTo>
                    <a:cubicBezTo>
                      <a:pt x="450654" y="-6458"/>
                      <a:pt x="480096" y="-5650"/>
                      <a:pt x="492284" y="28476"/>
                    </a:cubicBezTo>
                    <a:cubicBezTo>
                      <a:pt x="498526" y="11000"/>
                      <a:pt x="509292" y="2261"/>
                      <a:pt x="520020" y="389"/>
                    </a:cubicBezTo>
                    <a:close/>
                  </a:path>
                </a:pathLst>
              </a:custGeom>
              <a:solidFill>
                <a:srgbClr val="FF99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6" name="ハート 63">
                <a:extLst>
                  <a:ext uri="{FF2B5EF4-FFF2-40B4-BE49-F238E27FC236}">
                    <a16:creationId xmlns:a16="http://schemas.microsoft.com/office/drawing/2014/main" id="{B69EB34E-7956-4383-B247-AB73766723BC}"/>
                  </a:ext>
                </a:extLst>
              </p:cNvPr>
              <p:cNvSpPr/>
              <p:nvPr/>
            </p:nvSpPr>
            <p:spPr>
              <a:xfrm>
                <a:off x="989136" y="5166709"/>
                <a:ext cx="804810" cy="133875"/>
              </a:xfrm>
              <a:custGeom>
                <a:avLst/>
                <a:gdLst/>
                <a:ahLst/>
                <a:cxnLst/>
                <a:rect l="l" t="t" r="r" b="b"/>
                <a:pathLst>
                  <a:path w="660619" h="118355">
                    <a:moveTo>
                      <a:pt x="520020" y="389"/>
                    </a:moveTo>
                    <a:cubicBezTo>
                      <a:pt x="530240" y="-1395"/>
                      <a:pt x="540424" y="3052"/>
                      <a:pt x="546274" y="12353"/>
                    </a:cubicBezTo>
                    <a:cubicBezTo>
                      <a:pt x="558635" y="-6458"/>
                      <a:pt x="588076" y="-5650"/>
                      <a:pt x="600264" y="28476"/>
                    </a:cubicBezTo>
                    <a:cubicBezTo>
                      <a:pt x="625230" y="-41430"/>
                      <a:pt x="722599" y="28476"/>
                      <a:pt x="600264" y="118355"/>
                    </a:cubicBezTo>
                    <a:cubicBezTo>
                      <a:pt x="570734" y="96660"/>
                      <a:pt x="554006" y="76128"/>
                      <a:pt x="546274" y="58308"/>
                    </a:cubicBezTo>
                    <a:cubicBezTo>
                      <a:pt x="538542" y="76128"/>
                      <a:pt x="521814" y="96660"/>
                      <a:pt x="492284" y="118355"/>
                    </a:cubicBezTo>
                    <a:cubicBezTo>
                      <a:pt x="462753" y="96659"/>
                      <a:pt x="446025" y="76127"/>
                      <a:pt x="438293" y="58306"/>
                    </a:cubicBezTo>
                    <a:cubicBezTo>
                      <a:pt x="430561" y="76127"/>
                      <a:pt x="413833" y="96659"/>
                      <a:pt x="384302" y="118355"/>
                    </a:cubicBezTo>
                    <a:cubicBezTo>
                      <a:pt x="354771" y="96659"/>
                      <a:pt x="338043" y="76127"/>
                      <a:pt x="330311" y="58306"/>
                    </a:cubicBezTo>
                    <a:cubicBezTo>
                      <a:pt x="322579" y="76127"/>
                      <a:pt x="305851" y="96659"/>
                      <a:pt x="276320" y="118355"/>
                    </a:cubicBezTo>
                    <a:cubicBezTo>
                      <a:pt x="246789" y="96659"/>
                      <a:pt x="230061" y="76127"/>
                      <a:pt x="222329" y="58306"/>
                    </a:cubicBezTo>
                    <a:cubicBezTo>
                      <a:pt x="214597" y="76127"/>
                      <a:pt x="197869" y="96659"/>
                      <a:pt x="168338" y="118355"/>
                    </a:cubicBezTo>
                    <a:cubicBezTo>
                      <a:pt x="138807" y="96659"/>
                      <a:pt x="122079" y="76127"/>
                      <a:pt x="114347" y="58306"/>
                    </a:cubicBezTo>
                    <a:cubicBezTo>
                      <a:pt x="106615" y="76127"/>
                      <a:pt x="89887" y="96659"/>
                      <a:pt x="60356" y="118355"/>
                    </a:cubicBezTo>
                    <a:cubicBezTo>
                      <a:pt x="-31396" y="50946"/>
                      <a:pt x="436" y="-5229"/>
                      <a:pt x="32620" y="389"/>
                    </a:cubicBezTo>
                    <a:cubicBezTo>
                      <a:pt x="43348" y="2261"/>
                      <a:pt x="54114" y="11000"/>
                      <a:pt x="60356" y="28476"/>
                    </a:cubicBezTo>
                    <a:cubicBezTo>
                      <a:pt x="72544" y="-5650"/>
                      <a:pt x="101986" y="-6458"/>
                      <a:pt x="114347" y="12354"/>
                    </a:cubicBezTo>
                    <a:cubicBezTo>
                      <a:pt x="126708" y="-6458"/>
                      <a:pt x="156150" y="-5650"/>
                      <a:pt x="168338" y="28476"/>
                    </a:cubicBezTo>
                    <a:cubicBezTo>
                      <a:pt x="174580" y="11000"/>
                      <a:pt x="185346" y="2261"/>
                      <a:pt x="196074" y="389"/>
                    </a:cubicBezTo>
                    <a:cubicBezTo>
                      <a:pt x="206294" y="-1395"/>
                      <a:pt x="216479" y="3053"/>
                      <a:pt x="222329" y="12354"/>
                    </a:cubicBezTo>
                    <a:cubicBezTo>
                      <a:pt x="234690" y="-6458"/>
                      <a:pt x="264132" y="-5650"/>
                      <a:pt x="276320" y="28476"/>
                    </a:cubicBezTo>
                    <a:cubicBezTo>
                      <a:pt x="282562" y="11000"/>
                      <a:pt x="293328" y="2261"/>
                      <a:pt x="304056" y="389"/>
                    </a:cubicBezTo>
                    <a:cubicBezTo>
                      <a:pt x="314276" y="-1395"/>
                      <a:pt x="324461" y="3053"/>
                      <a:pt x="330311" y="12354"/>
                    </a:cubicBezTo>
                    <a:cubicBezTo>
                      <a:pt x="342672" y="-6458"/>
                      <a:pt x="372114" y="-5650"/>
                      <a:pt x="384302" y="28476"/>
                    </a:cubicBezTo>
                    <a:cubicBezTo>
                      <a:pt x="390544" y="11000"/>
                      <a:pt x="401310" y="2261"/>
                      <a:pt x="412038" y="389"/>
                    </a:cubicBezTo>
                    <a:cubicBezTo>
                      <a:pt x="422258" y="-1395"/>
                      <a:pt x="432443" y="3053"/>
                      <a:pt x="438293" y="12354"/>
                    </a:cubicBezTo>
                    <a:cubicBezTo>
                      <a:pt x="450654" y="-6458"/>
                      <a:pt x="480096" y="-5650"/>
                      <a:pt x="492284" y="28476"/>
                    </a:cubicBezTo>
                    <a:cubicBezTo>
                      <a:pt x="498526" y="11000"/>
                      <a:pt x="509292" y="2261"/>
                      <a:pt x="520020" y="389"/>
                    </a:cubicBezTo>
                    <a:close/>
                  </a:path>
                </a:pathLst>
              </a:custGeom>
              <a:solidFill>
                <a:srgbClr val="FF99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07" name="グループ化 206">
                <a:extLst>
                  <a:ext uri="{FF2B5EF4-FFF2-40B4-BE49-F238E27FC236}">
                    <a16:creationId xmlns:a16="http://schemas.microsoft.com/office/drawing/2014/main" id="{AB6C526F-88A1-468F-A6D8-958676C3DB96}"/>
                  </a:ext>
                </a:extLst>
              </p:cNvPr>
              <p:cNvGrpSpPr/>
              <p:nvPr/>
            </p:nvGrpSpPr>
            <p:grpSpPr>
              <a:xfrm>
                <a:off x="864110" y="3513566"/>
                <a:ext cx="1041922" cy="1041077"/>
                <a:chOff x="4071792" y="5335155"/>
                <a:chExt cx="834570" cy="833893"/>
              </a:xfrm>
            </p:grpSpPr>
            <p:sp>
              <p:nvSpPr>
                <p:cNvPr id="210" name="円/楕円 217">
                  <a:extLst>
                    <a:ext uri="{FF2B5EF4-FFF2-40B4-BE49-F238E27FC236}">
                      <a16:creationId xmlns:a16="http://schemas.microsoft.com/office/drawing/2014/main" id="{F832845C-D696-43D1-A0BE-36CF9A4BBDF9}"/>
                    </a:ext>
                  </a:extLst>
                </p:cNvPr>
                <p:cNvSpPr/>
                <p:nvPr/>
              </p:nvSpPr>
              <p:spPr>
                <a:xfrm>
                  <a:off x="4081536" y="5335155"/>
                  <a:ext cx="807653" cy="83216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11" name="グループ化 210">
                  <a:extLst>
                    <a:ext uri="{FF2B5EF4-FFF2-40B4-BE49-F238E27FC236}">
                      <a16:creationId xmlns:a16="http://schemas.microsoft.com/office/drawing/2014/main" id="{0E25AAD1-55E3-4467-A762-A5512251322E}"/>
                    </a:ext>
                  </a:extLst>
                </p:cNvPr>
                <p:cNvGrpSpPr/>
                <p:nvPr/>
              </p:nvGrpSpPr>
              <p:grpSpPr>
                <a:xfrm>
                  <a:off x="4071792" y="5413271"/>
                  <a:ext cx="834570" cy="755777"/>
                  <a:chOff x="2791855" y="2059454"/>
                  <a:chExt cx="1150919" cy="1003058"/>
                </a:xfrm>
                <a:solidFill>
                  <a:srgbClr val="FFCC99"/>
                </a:solidFill>
              </p:grpSpPr>
              <p:grpSp>
                <p:nvGrpSpPr>
                  <p:cNvPr id="220" name="グループ化 219">
                    <a:extLst>
                      <a:ext uri="{FF2B5EF4-FFF2-40B4-BE49-F238E27FC236}">
                        <a16:creationId xmlns:a16="http://schemas.microsoft.com/office/drawing/2014/main" id="{0ABD5FC0-C4BB-4002-8B0E-95255A38DC8A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25" name="円/楕円 232">
                      <a:extLst>
                        <a:ext uri="{FF2B5EF4-FFF2-40B4-BE49-F238E27FC236}">
                          <a16:creationId xmlns:a16="http://schemas.microsoft.com/office/drawing/2014/main" id="{711649D3-5E00-4AC4-95E7-100839AEBB4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26" name="円/楕円 233">
                      <a:extLst>
                        <a:ext uri="{FF2B5EF4-FFF2-40B4-BE49-F238E27FC236}">
                          <a16:creationId xmlns:a16="http://schemas.microsoft.com/office/drawing/2014/main" id="{D75F3484-6429-4727-BD76-B42D68C8C94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21" name="グループ化 220">
                    <a:extLst>
                      <a:ext uri="{FF2B5EF4-FFF2-40B4-BE49-F238E27FC236}">
                        <a16:creationId xmlns:a16="http://schemas.microsoft.com/office/drawing/2014/main" id="{99EBC45A-6763-48DB-8BFD-BA1C029B7495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23" name="円/楕円 230">
                      <a:extLst>
                        <a:ext uri="{FF2B5EF4-FFF2-40B4-BE49-F238E27FC236}">
                          <a16:creationId xmlns:a16="http://schemas.microsoft.com/office/drawing/2014/main" id="{A73E58B2-D863-4464-8844-E4E53212246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24" name="円/楕円 231">
                      <a:extLst>
                        <a:ext uri="{FF2B5EF4-FFF2-40B4-BE49-F238E27FC236}">
                          <a16:creationId xmlns:a16="http://schemas.microsoft.com/office/drawing/2014/main" id="{9244BBE6-400B-4290-A9D6-EB8CF862403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22" name="円/楕円 229">
                    <a:extLst>
                      <a:ext uri="{FF2B5EF4-FFF2-40B4-BE49-F238E27FC236}">
                        <a16:creationId xmlns:a16="http://schemas.microsoft.com/office/drawing/2014/main" id="{8318B61A-B17A-4624-A850-1778A4203072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59454"/>
                    <a:ext cx="928914" cy="1003058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14" name="円/楕円 27">
                  <a:extLst>
                    <a:ext uri="{FF2B5EF4-FFF2-40B4-BE49-F238E27FC236}">
                      <a16:creationId xmlns:a16="http://schemas.microsoft.com/office/drawing/2014/main" id="{978D37BF-8540-4C60-863B-966A0CE3AD6C}"/>
                    </a:ext>
                  </a:extLst>
                </p:cNvPr>
                <p:cNvSpPr/>
                <p:nvPr/>
              </p:nvSpPr>
              <p:spPr>
                <a:xfrm rot="10800000">
                  <a:off x="4215125" y="560252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5" name="円/楕円 27">
                  <a:extLst>
                    <a:ext uri="{FF2B5EF4-FFF2-40B4-BE49-F238E27FC236}">
                      <a16:creationId xmlns:a16="http://schemas.microsoft.com/office/drawing/2014/main" id="{E7ABC7EE-5EA9-4F5E-B017-4CCC71C5425E}"/>
                    </a:ext>
                  </a:extLst>
                </p:cNvPr>
                <p:cNvSpPr/>
                <p:nvPr/>
              </p:nvSpPr>
              <p:spPr>
                <a:xfrm rot="10800000">
                  <a:off x="4591026" y="560252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7" name="正方形/長方形 67">
                  <a:extLst>
                    <a:ext uri="{FF2B5EF4-FFF2-40B4-BE49-F238E27FC236}">
                      <a16:creationId xmlns:a16="http://schemas.microsoft.com/office/drawing/2014/main" id="{CFDF37B4-B7F8-456A-AC1E-AAAE76BCB20B}"/>
                    </a:ext>
                  </a:extLst>
                </p:cNvPr>
                <p:cNvSpPr/>
                <p:nvPr/>
              </p:nvSpPr>
              <p:spPr>
                <a:xfrm>
                  <a:off x="4466202" y="5956511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8" name="円/楕円 225">
                  <a:extLst>
                    <a:ext uri="{FF2B5EF4-FFF2-40B4-BE49-F238E27FC236}">
                      <a16:creationId xmlns:a16="http://schemas.microsoft.com/office/drawing/2014/main" id="{6A525A17-E79E-4103-B283-85EBD1E5BA17}"/>
                    </a:ext>
                  </a:extLst>
                </p:cNvPr>
                <p:cNvSpPr/>
                <p:nvPr/>
              </p:nvSpPr>
              <p:spPr>
                <a:xfrm>
                  <a:off x="4222760" y="5893218"/>
                  <a:ext cx="90602" cy="49163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9" name="円/楕円 226">
                  <a:extLst>
                    <a:ext uri="{FF2B5EF4-FFF2-40B4-BE49-F238E27FC236}">
                      <a16:creationId xmlns:a16="http://schemas.microsoft.com/office/drawing/2014/main" id="{47D02097-B580-47F2-AE92-C410B4B6E7F1}"/>
                    </a:ext>
                  </a:extLst>
                </p:cNvPr>
                <p:cNvSpPr/>
                <p:nvPr/>
              </p:nvSpPr>
              <p:spPr>
                <a:xfrm>
                  <a:off x="4672169" y="5893218"/>
                  <a:ext cx="90602" cy="49163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227" name="グループ化 226">
              <a:extLst>
                <a:ext uri="{FF2B5EF4-FFF2-40B4-BE49-F238E27FC236}">
                  <a16:creationId xmlns:a16="http://schemas.microsoft.com/office/drawing/2014/main" id="{1E9202A7-0A86-4DAB-A215-741A6BC96C1E}"/>
                </a:ext>
              </a:extLst>
            </p:cNvPr>
            <p:cNvGrpSpPr/>
            <p:nvPr/>
          </p:nvGrpSpPr>
          <p:grpSpPr>
            <a:xfrm>
              <a:off x="1699543" y="4847635"/>
              <a:ext cx="653132" cy="314915"/>
              <a:chOff x="1709085" y="4773601"/>
              <a:chExt cx="800769" cy="428122"/>
            </a:xfrm>
          </p:grpSpPr>
          <p:sp>
            <p:nvSpPr>
              <p:cNvPr id="295" name="フリーフォーム: 図形 294">
                <a:extLst>
                  <a:ext uri="{FF2B5EF4-FFF2-40B4-BE49-F238E27FC236}">
                    <a16:creationId xmlns:a16="http://schemas.microsoft.com/office/drawing/2014/main" id="{3D9FB258-A27A-4372-B586-BBB47F1C3EC5}"/>
                  </a:ext>
                </a:extLst>
              </p:cNvPr>
              <p:cNvSpPr/>
              <p:nvPr/>
            </p:nvSpPr>
            <p:spPr>
              <a:xfrm rot="16200000">
                <a:off x="1804432" y="4678254"/>
                <a:ext cx="45719" cy="236413"/>
              </a:xfrm>
              <a:custGeom>
                <a:avLst/>
                <a:gdLst>
                  <a:gd name="connsiteX0" fmla="*/ 81961 w 81961"/>
                  <a:gd name="connsiteY0" fmla="*/ 371320 h 371320"/>
                  <a:gd name="connsiteX1" fmla="*/ 74943 w 81961"/>
                  <a:gd name="connsiteY1" fmla="*/ 366589 h 371320"/>
                  <a:gd name="connsiteX2" fmla="*/ 0 w 81961"/>
                  <a:gd name="connsiteY2" fmla="*/ 185660 h 371320"/>
                  <a:gd name="connsiteX3" fmla="*/ 74943 w 81961"/>
                  <a:gd name="connsiteY3" fmla="*/ 4731 h 371320"/>
                  <a:gd name="connsiteX4" fmla="*/ 81961 w 81961"/>
                  <a:gd name="connsiteY4" fmla="*/ 0 h 371320"/>
                  <a:gd name="connsiteX5" fmla="*/ 77258 w 81961"/>
                  <a:gd name="connsiteY5" fmla="*/ 14859 h 371320"/>
                  <a:gd name="connsiteX6" fmla="*/ 57150 w 81961"/>
                  <a:gd name="connsiteY6" fmla="*/ 185660 h 371320"/>
                  <a:gd name="connsiteX7" fmla="*/ 77258 w 81961"/>
                  <a:gd name="connsiteY7" fmla="*/ 356461 h 37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961" h="371320">
                    <a:moveTo>
                      <a:pt x="81961" y="371320"/>
                    </a:moveTo>
                    <a:lnTo>
                      <a:pt x="74943" y="366589"/>
                    </a:lnTo>
                    <a:cubicBezTo>
                      <a:pt x="28640" y="320285"/>
                      <a:pt x="0" y="256317"/>
                      <a:pt x="0" y="185660"/>
                    </a:cubicBezTo>
                    <a:cubicBezTo>
                      <a:pt x="0" y="115003"/>
                      <a:pt x="28640" y="51035"/>
                      <a:pt x="74943" y="4731"/>
                    </a:cubicBezTo>
                    <a:lnTo>
                      <a:pt x="81961" y="0"/>
                    </a:lnTo>
                    <a:lnTo>
                      <a:pt x="77258" y="14859"/>
                    </a:lnTo>
                    <a:cubicBezTo>
                      <a:pt x="64310" y="67356"/>
                      <a:pt x="57150" y="125074"/>
                      <a:pt x="57150" y="185660"/>
                    </a:cubicBezTo>
                    <a:cubicBezTo>
                      <a:pt x="57150" y="246246"/>
                      <a:pt x="64310" y="303964"/>
                      <a:pt x="77258" y="35646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6" name="フリーフォーム: 図形 295">
                <a:extLst>
                  <a:ext uri="{FF2B5EF4-FFF2-40B4-BE49-F238E27FC236}">
                    <a16:creationId xmlns:a16="http://schemas.microsoft.com/office/drawing/2014/main" id="{5A5F30A5-7989-4D2D-8D9D-04AF5C6B2C84}"/>
                  </a:ext>
                </a:extLst>
              </p:cNvPr>
              <p:cNvSpPr/>
              <p:nvPr/>
            </p:nvSpPr>
            <p:spPr>
              <a:xfrm rot="16200000">
                <a:off x="2368788" y="4678254"/>
                <a:ext cx="45719" cy="236413"/>
              </a:xfrm>
              <a:custGeom>
                <a:avLst/>
                <a:gdLst>
                  <a:gd name="connsiteX0" fmla="*/ 81961 w 81961"/>
                  <a:gd name="connsiteY0" fmla="*/ 371320 h 371320"/>
                  <a:gd name="connsiteX1" fmla="*/ 74943 w 81961"/>
                  <a:gd name="connsiteY1" fmla="*/ 366589 h 371320"/>
                  <a:gd name="connsiteX2" fmla="*/ 0 w 81961"/>
                  <a:gd name="connsiteY2" fmla="*/ 185660 h 371320"/>
                  <a:gd name="connsiteX3" fmla="*/ 74943 w 81961"/>
                  <a:gd name="connsiteY3" fmla="*/ 4731 h 371320"/>
                  <a:gd name="connsiteX4" fmla="*/ 81961 w 81961"/>
                  <a:gd name="connsiteY4" fmla="*/ 0 h 371320"/>
                  <a:gd name="connsiteX5" fmla="*/ 77258 w 81961"/>
                  <a:gd name="connsiteY5" fmla="*/ 14859 h 371320"/>
                  <a:gd name="connsiteX6" fmla="*/ 57150 w 81961"/>
                  <a:gd name="connsiteY6" fmla="*/ 185660 h 371320"/>
                  <a:gd name="connsiteX7" fmla="*/ 77258 w 81961"/>
                  <a:gd name="connsiteY7" fmla="*/ 356461 h 37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961" h="371320">
                    <a:moveTo>
                      <a:pt x="81961" y="371320"/>
                    </a:moveTo>
                    <a:lnTo>
                      <a:pt x="74943" y="366589"/>
                    </a:lnTo>
                    <a:cubicBezTo>
                      <a:pt x="28640" y="320285"/>
                      <a:pt x="0" y="256317"/>
                      <a:pt x="0" y="185660"/>
                    </a:cubicBezTo>
                    <a:cubicBezTo>
                      <a:pt x="0" y="115003"/>
                      <a:pt x="28640" y="51035"/>
                      <a:pt x="74943" y="4731"/>
                    </a:cubicBezTo>
                    <a:lnTo>
                      <a:pt x="81961" y="0"/>
                    </a:lnTo>
                    <a:lnTo>
                      <a:pt x="77258" y="14859"/>
                    </a:lnTo>
                    <a:cubicBezTo>
                      <a:pt x="64310" y="67356"/>
                      <a:pt x="57150" y="125074"/>
                      <a:pt x="57150" y="185660"/>
                    </a:cubicBezTo>
                    <a:cubicBezTo>
                      <a:pt x="57150" y="246246"/>
                      <a:pt x="64310" y="303964"/>
                      <a:pt x="77258" y="35646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7" name="フリーフォーム: 図形 296">
                <a:extLst>
                  <a:ext uri="{FF2B5EF4-FFF2-40B4-BE49-F238E27FC236}">
                    <a16:creationId xmlns:a16="http://schemas.microsoft.com/office/drawing/2014/main" id="{937BAB4B-A3D7-4A17-BF35-9C508ACC2D6E}"/>
                  </a:ext>
                </a:extLst>
              </p:cNvPr>
              <p:cNvSpPr/>
              <p:nvPr/>
            </p:nvSpPr>
            <p:spPr>
              <a:xfrm rot="5400000">
                <a:off x="2109226" y="5118661"/>
                <a:ext cx="11827" cy="154298"/>
              </a:xfrm>
              <a:custGeom>
                <a:avLst/>
                <a:gdLst>
                  <a:gd name="connsiteX0" fmla="*/ 81961 w 81961"/>
                  <a:gd name="connsiteY0" fmla="*/ 371320 h 371320"/>
                  <a:gd name="connsiteX1" fmla="*/ 74943 w 81961"/>
                  <a:gd name="connsiteY1" fmla="*/ 366589 h 371320"/>
                  <a:gd name="connsiteX2" fmla="*/ 0 w 81961"/>
                  <a:gd name="connsiteY2" fmla="*/ 185660 h 371320"/>
                  <a:gd name="connsiteX3" fmla="*/ 74943 w 81961"/>
                  <a:gd name="connsiteY3" fmla="*/ 4731 h 371320"/>
                  <a:gd name="connsiteX4" fmla="*/ 81961 w 81961"/>
                  <a:gd name="connsiteY4" fmla="*/ 0 h 371320"/>
                  <a:gd name="connsiteX5" fmla="*/ 77258 w 81961"/>
                  <a:gd name="connsiteY5" fmla="*/ 14859 h 371320"/>
                  <a:gd name="connsiteX6" fmla="*/ 57150 w 81961"/>
                  <a:gd name="connsiteY6" fmla="*/ 185660 h 371320"/>
                  <a:gd name="connsiteX7" fmla="*/ 77258 w 81961"/>
                  <a:gd name="connsiteY7" fmla="*/ 356461 h 37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961" h="371320">
                    <a:moveTo>
                      <a:pt x="81961" y="371320"/>
                    </a:moveTo>
                    <a:lnTo>
                      <a:pt x="74943" y="366589"/>
                    </a:lnTo>
                    <a:cubicBezTo>
                      <a:pt x="28640" y="320285"/>
                      <a:pt x="0" y="256317"/>
                      <a:pt x="0" y="185660"/>
                    </a:cubicBezTo>
                    <a:cubicBezTo>
                      <a:pt x="0" y="115003"/>
                      <a:pt x="28640" y="51035"/>
                      <a:pt x="74943" y="4731"/>
                    </a:cubicBezTo>
                    <a:lnTo>
                      <a:pt x="81961" y="0"/>
                    </a:lnTo>
                    <a:lnTo>
                      <a:pt x="77258" y="14859"/>
                    </a:lnTo>
                    <a:cubicBezTo>
                      <a:pt x="64310" y="67356"/>
                      <a:pt x="57150" y="125074"/>
                      <a:pt x="57150" y="185660"/>
                    </a:cubicBezTo>
                    <a:cubicBezTo>
                      <a:pt x="57150" y="246246"/>
                      <a:pt x="64310" y="303964"/>
                      <a:pt x="77258" y="35646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230" name="グループ化 229">
            <a:extLst>
              <a:ext uri="{FF2B5EF4-FFF2-40B4-BE49-F238E27FC236}">
                <a16:creationId xmlns:a16="http://schemas.microsoft.com/office/drawing/2014/main" id="{400B7CCB-3F92-4B76-9720-649707EC0C86}"/>
              </a:ext>
            </a:extLst>
          </p:cNvPr>
          <p:cNvGrpSpPr/>
          <p:nvPr/>
        </p:nvGrpSpPr>
        <p:grpSpPr>
          <a:xfrm>
            <a:off x="1374304" y="1140658"/>
            <a:ext cx="1297181" cy="2394741"/>
            <a:chOff x="1374304" y="1140658"/>
            <a:chExt cx="1297181" cy="2394741"/>
          </a:xfrm>
        </p:grpSpPr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12525D6C-77F2-4B74-A59D-114E8E815D64}"/>
                </a:ext>
              </a:extLst>
            </p:cNvPr>
            <p:cNvGrpSpPr/>
            <p:nvPr/>
          </p:nvGrpSpPr>
          <p:grpSpPr>
            <a:xfrm>
              <a:off x="1374304" y="1140658"/>
              <a:ext cx="1297181" cy="2394741"/>
              <a:chOff x="1374304" y="1140658"/>
              <a:chExt cx="1297181" cy="2394741"/>
            </a:xfrm>
          </p:grpSpPr>
          <p:sp>
            <p:nvSpPr>
              <p:cNvPr id="377" name="フリーフォーム: 図形 376">
                <a:extLst>
                  <a:ext uri="{FF2B5EF4-FFF2-40B4-BE49-F238E27FC236}">
                    <a16:creationId xmlns:a16="http://schemas.microsoft.com/office/drawing/2014/main" id="{71AB8358-9157-47CB-A8A0-220DD6139577}"/>
                  </a:ext>
                </a:extLst>
              </p:cNvPr>
              <p:cNvSpPr/>
              <p:nvPr/>
            </p:nvSpPr>
            <p:spPr>
              <a:xfrm flipH="1">
                <a:off x="2455568" y="2618490"/>
                <a:ext cx="139060" cy="91690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" name="フリーフォーム: 図形 2">
                <a:extLst>
                  <a:ext uri="{FF2B5EF4-FFF2-40B4-BE49-F238E27FC236}">
                    <a16:creationId xmlns:a16="http://schemas.microsoft.com/office/drawing/2014/main" id="{ECBD89B2-1032-439F-9F09-1806892FB605}"/>
                  </a:ext>
                </a:extLst>
              </p:cNvPr>
              <p:cNvSpPr/>
              <p:nvPr/>
            </p:nvSpPr>
            <p:spPr>
              <a:xfrm>
                <a:off x="1788975" y="2282020"/>
                <a:ext cx="467840" cy="38077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" name="フリーフォーム: 図形 3">
                <a:extLst>
                  <a:ext uri="{FF2B5EF4-FFF2-40B4-BE49-F238E27FC236}">
                    <a16:creationId xmlns:a16="http://schemas.microsoft.com/office/drawing/2014/main" id="{573E3467-0444-40ED-8B5D-D975F315E99A}"/>
                  </a:ext>
                </a:extLst>
              </p:cNvPr>
              <p:cNvSpPr/>
              <p:nvPr/>
            </p:nvSpPr>
            <p:spPr>
              <a:xfrm>
                <a:off x="1456507" y="2618490"/>
                <a:ext cx="139060" cy="91690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" name="グループ化 4">
                <a:extLst>
                  <a:ext uri="{FF2B5EF4-FFF2-40B4-BE49-F238E27FC236}">
                    <a16:creationId xmlns:a16="http://schemas.microsoft.com/office/drawing/2014/main" id="{F2214041-3461-474B-B845-1412AAB4CAC3}"/>
                  </a:ext>
                </a:extLst>
              </p:cNvPr>
              <p:cNvGrpSpPr/>
              <p:nvPr/>
            </p:nvGrpSpPr>
            <p:grpSpPr>
              <a:xfrm>
                <a:off x="1374304" y="1140658"/>
                <a:ext cx="1297181" cy="1340465"/>
                <a:chOff x="4260278" y="1003492"/>
                <a:chExt cx="1297181" cy="1340465"/>
              </a:xfrm>
            </p:grpSpPr>
            <p:sp>
              <p:nvSpPr>
                <p:cNvPr id="38" name="円/楕円 373">
                  <a:extLst>
                    <a:ext uri="{FF2B5EF4-FFF2-40B4-BE49-F238E27FC236}">
                      <a16:creationId xmlns:a16="http://schemas.microsoft.com/office/drawing/2014/main" id="{D26AA2ED-E034-4321-A094-4A206A7BD3D3}"/>
                    </a:ext>
                  </a:extLst>
                </p:cNvPr>
                <p:cNvSpPr/>
                <p:nvPr/>
              </p:nvSpPr>
              <p:spPr>
                <a:xfrm>
                  <a:off x="4328842" y="1003492"/>
                  <a:ext cx="1146281" cy="114628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9" name="月 823">
                  <a:extLst>
                    <a:ext uri="{FF2B5EF4-FFF2-40B4-BE49-F238E27FC236}">
                      <a16:creationId xmlns:a16="http://schemas.microsoft.com/office/drawing/2014/main" id="{D22E9E2E-E58C-4FE5-AEDA-1853BA140C0D}"/>
                    </a:ext>
                  </a:extLst>
                </p:cNvPr>
                <p:cNvSpPr/>
                <p:nvPr/>
              </p:nvSpPr>
              <p:spPr>
                <a:xfrm flipH="1">
                  <a:off x="4260278" y="1476890"/>
                  <a:ext cx="644357" cy="8670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5608" h="586168">
                      <a:moveTo>
                        <a:pt x="286452" y="0"/>
                      </a:moveTo>
                      <a:cubicBezTo>
                        <a:pt x="199276" y="192948"/>
                        <a:pt x="263638" y="433147"/>
                        <a:pt x="435608" y="556657"/>
                      </a:cubicBezTo>
                      <a:lnTo>
                        <a:pt x="435608" y="556658"/>
                      </a:lnTo>
                      <a:cubicBezTo>
                        <a:pt x="355652" y="578082"/>
                        <a:pt x="273439" y="556463"/>
                        <a:pt x="210751" y="504343"/>
                      </a:cubicBezTo>
                      <a:cubicBezTo>
                        <a:pt x="223970" y="533586"/>
                        <a:pt x="241477" y="560887"/>
                        <a:pt x="262179" y="586167"/>
                      </a:cubicBezTo>
                      <a:lnTo>
                        <a:pt x="262179" y="586168"/>
                      </a:lnTo>
                      <a:cubicBezTo>
                        <a:pt x="117382" y="586168"/>
                        <a:pt x="0" y="457160"/>
                        <a:pt x="0" y="298021"/>
                      </a:cubicBezTo>
                      <a:cubicBezTo>
                        <a:pt x="0" y="139406"/>
                        <a:pt x="116610" y="10724"/>
                        <a:pt x="260750" y="10033"/>
                      </a:cubicBezTo>
                      <a:cubicBezTo>
                        <a:pt x="268698" y="5310"/>
                        <a:pt x="277451" y="2412"/>
                        <a:pt x="286452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" name="月 823">
                  <a:extLst>
                    <a:ext uri="{FF2B5EF4-FFF2-40B4-BE49-F238E27FC236}">
                      <a16:creationId xmlns:a16="http://schemas.microsoft.com/office/drawing/2014/main" id="{3FAE72F3-D25B-468C-872A-C2620FB18053}"/>
                    </a:ext>
                  </a:extLst>
                </p:cNvPr>
                <p:cNvSpPr/>
                <p:nvPr/>
              </p:nvSpPr>
              <p:spPr>
                <a:xfrm>
                  <a:off x="4913102" y="1476890"/>
                  <a:ext cx="644357" cy="8670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5608" h="586168">
                      <a:moveTo>
                        <a:pt x="286452" y="0"/>
                      </a:moveTo>
                      <a:cubicBezTo>
                        <a:pt x="199276" y="192948"/>
                        <a:pt x="263638" y="433147"/>
                        <a:pt x="435608" y="556657"/>
                      </a:cubicBezTo>
                      <a:lnTo>
                        <a:pt x="435608" y="556658"/>
                      </a:lnTo>
                      <a:cubicBezTo>
                        <a:pt x="355652" y="578082"/>
                        <a:pt x="273439" y="556463"/>
                        <a:pt x="210751" y="504343"/>
                      </a:cubicBezTo>
                      <a:cubicBezTo>
                        <a:pt x="223970" y="533586"/>
                        <a:pt x="241477" y="560887"/>
                        <a:pt x="262179" y="586167"/>
                      </a:cubicBezTo>
                      <a:lnTo>
                        <a:pt x="262179" y="586168"/>
                      </a:lnTo>
                      <a:cubicBezTo>
                        <a:pt x="117382" y="586168"/>
                        <a:pt x="0" y="457160"/>
                        <a:pt x="0" y="298021"/>
                      </a:cubicBezTo>
                      <a:cubicBezTo>
                        <a:pt x="0" y="139406"/>
                        <a:pt x="116610" y="10724"/>
                        <a:pt x="260750" y="10033"/>
                      </a:cubicBezTo>
                      <a:cubicBezTo>
                        <a:pt x="268698" y="5310"/>
                        <a:pt x="277451" y="2412"/>
                        <a:pt x="286452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41" name="グループ化 40">
                  <a:extLst>
                    <a:ext uri="{FF2B5EF4-FFF2-40B4-BE49-F238E27FC236}">
                      <a16:creationId xmlns:a16="http://schemas.microsoft.com/office/drawing/2014/main" id="{04557EBB-6E15-4A22-94B9-2BCEB0D903C7}"/>
                    </a:ext>
                  </a:extLst>
                </p:cNvPr>
                <p:cNvGrpSpPr/>
                <p:nvPr/>
              </p:nvGrpSpPr>
              <p:grpSpPr>
                <a:xfrm>
                  <a:off x="4290454" y="1107003"/>
                  <a:ext cx="1234507" cy="1164732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54" name="グループ化 53">
                    <a:extLst>
                      <a:ext uri="{FF2B5EF4-FFF2-40B4-BE49-F238E27FC236}">
                        <a16:creationId xmlns:a16="http://schemas.microsoft.com/office/drawing/2014/main" id="{751EC75D-0287-4BBD-BEAF-7B357686F2F1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59" name="円/楕円 407">
                      <a:extLst>
                        <a:ext uri="{FF2B5EF4-FFF2-40B4-BE49-F238E27FC236}">
                          <a16:creationId xmlns:a16="http://schemas.microsoft.com/office/drawing/2014/main" id="{952B391D-56DD-486A-BFDD-3F30E84A4F0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0" name="円/楕円 408">
                      <a:extLst>
                        <a:ext uri="{FF2B5EF4-FFF2-40B4-BE49-F238E27FC236}">
                          <a16:creationId xmlns:a16="http://schemas.microsoft.com/office/drawing/2014/main" id="{2FF1288E-3CC8-4F63-BC26-78A278EC827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55" name="グループ化 54">
                    <a:extLst>
                      <a:ext uri="{FF2B5EF4-FFF2-40B4-BE49-F238E27FC236}">
                        <a16:creationId xmlns:a16="http://schemas.microsoft.com/office/drawing/2014/main" id="{77B772E7-3671-448B-9220-3E9FDD2ACFD0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57" name="円/楕円 405">
                      <a:extLst>
                        <a:ext uri="{FF2B5EF4-FFF2-40B4-BE49-F238E27FC236}">
                          <a16:creationId xmlns:a16="http://schemas.microsoft.com/office/drawing/2014/main" id="{813AE7D1-A5E1-4B9C-98F4-B4B35DA728F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8" name="円/楕円 406">
                      <a:extLst>
                        <a:ext uri="{FF2B5EF4-FFF2-40B4-BE49-F238E27FC236}">
                          <a16:creationId xmlns:a16="http://schemas.microsoft.com/office/drawing/2014/main" id="{6F0D964D-7D72-44BF-9E5F-B8D21212D08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56" name="円/楕円 404">
                    <a:extLst>
                      <a:ext uri="{FF2B5EF4-FFF2-40B4-BE49-F238E27FC236}">
                        <a16:creationId xmlns:a16="http://schemas.microsoft.com/office/drawing/2014/main" id="{B9DF3E59-89BE-49DF-AE9F-D6006F824B83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3" name="円/楕円 27">
                  <a:extLst>
                    <a:ext uri="{FF2B5EF4-FFF2-40B4-BE49-F238E27FC236}">
                      <a16:creationId xmlns:a16="http://schemas.microsoft.com/office/drawing/2014/main" id="{4F9BA480-4891-4BB7-9E40-F1524989DC92}"/>
                    </a:ext>
                  </a:extLst>
                </p:cNvPr>
                <p:cNvSpPr/>
                <p:nvPr/>
              </p:nvSpPr>
              <p:spPr>
                <a:xfrm rot="10800000">
                  <a:off x="4486502" y="1463912"/>
                  <a:ext cx="313118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4" name="円/楕円 27">
                  <a:extLst>
                    <a:ext uri="{FF2B5EF4-FFF2-40B4-BE49-F238E27FC236}">
                      <a16:creationId xmlns:a16="http://schemas.microsoft.com/office/drawing/2014/main" id="{52C72360-62EB-4F31-8445-6829C5CB789E}"/>
                    </a:ext>
                  </a:extLst>
                </p:cNvPr>
                <p:cNvSpPr/>
                <p:nvPr/>
              </p:nvSpPr>
              <p:spPr>
                <a:xfrm rot="10800000">
                  <a:off x="5017372" y="1463912"/>
                  <a:ext cx="313118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5" name="正方形/長方形 67">
                  <a:extLst>
                    <a:ext uri="{FF2B5EF4-FFF2-40B4-BE49-F238E27FC236}">
                      <a16:creationId xmlns:a16="http://schemas.microsoft.com/office/drawing/2014/main" id="{87972717-981F-4C3E-8B71-95F8E1C57478}"/>
                    </a:ext>
                  </a:extLst>
                </p:cNvPr>
                <p:cNvSpPr/>
                <p:nvPr/>
              </p:nvSpPr>
              <p:spPr>
                <a:xfrm>
                  <a:off x="4882157" y="1957346"/>
                  <a:ext cx="74151" cy="3800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6" name="月 45">
                  <a:extLst>
                    <a:ext uri="{FF2B5EF4-FFF2-40B4-BE49-F238E27FC236}">
                      <a16:creationId xmlns:a16="http://schemas.microsoft.com/office/drawing/2014/main" id="{1DACF500-0016-4B41-BD56-0446783038B9}"/>
                    </a:ext>
                  </a:extLst>
                </p:cNvPr>
                <p:cNvSpPr/>
                <p:nvPr/>
              </p:nvSpPr>
              <p:spPr>
                <a:xfrm rot="900000">
                  <a:off x="4361852" y="1113904"/>
                  <a:ext cx="220452" cy="633470"/>
                </a:xfrm>
                <a:prstGeom prst="moon">
                  <a:avLst>
                    <a:gd name="adj" fmla="val 59745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9" name="月 48">
                  <a:extLst>
                    <a:ext uri="{FF2B5EF4-FFF2-40B4-BE49-F238E27FC236}">
                      <a16:creationId xmlns:a16="http://schemas.microsoft.com/office/drawing/2014/main" id="{2BA2D578-AFBE-413C-B086-C87DFA5FB3E5}"/>
                    </a:ext>
                  </a:extLst>
                </p:cNvPr>
                <p:cNvSpPr/>
                <p:nvPr/>
              </p:nvSpPr>
              <p:spPr>
                <a:xfrm>
                  <a:off x="4550424" y="1140578"/>
                  <a:ext cx="140985" cy="436053"/>
                </a:xfrm>
                <a:prstGeom prst="moon">
                  <a:avLst>
                    <a:gd name="adj" fmla="val 63512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0" name="月 49">
                  <a:extLst>
                    <a:ext uri="{FF2B5EF4-FFF2-40B4-BE49-F238E27FC236}">
                      <a16:creationId xmlns:a16="http://schemas.microsoft.com/office/drawing/2014/main" id="{A9F30B83-EFA3-4BD5-A3B8-501F10175514}"/>
                    </a:ext>
                  </a:extLst>
                </p:cNvPr>
                <p:cNvSpPr/>
                <p:nvPr/>
              </p:nvSpPr>
              <p:spPr>
                <a:xfrm>
                  <a:off x="4454629" y="1180943"/>
                  <a:ext cx="140985" cy="436053"/>
                </a:xfrm>
                <a:prstGeom prst="moon">
                  <a:avLst>
                    <a:gd name="adj" fmla="val 51689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1" name="月 50">
                  <a:extLst>
                    <a:ext uri="{FF2B5EF4-FFF2-40B4-BE49-F238E27FC236}">
                      <a16:creationId xmlns:a16="http://schemas.microsoft.com/office/drawing/2014/main" id="{C3C352FE-B04F-4624-858F-DE5040B99A18}"/>
                    </a:ext>
                  </a:extLst>
                </p:cNvPr>
                <p:cNvSpPr/>
                <p:nvPr/>
              </p:nvSpPr>
              <p:spPr>
                <a:xfrm>
                  <a:off x="4660526" y="1070687"/>
                  <a:ext cx="128445" cy="421111"/>
                </a:xfrm>
                <a:prstGeom prst="moon">
                  <a:avLst>
                    <a:gd name="adj" fmla="val 43244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6" name="片側の 2 つの角を丸めた四角形 144">
                <a:extLst>
                  <a:ext uri="{FF2B5EF4-FFF2-40B4-BE49-F238E27FC236}">
                    <a16:creationId xmlns:a16="http://schemas.microsoft.com/office/drawing/2014/main" id="{2F01298E-B2C5-4EEF-B7FD-CBFD584D540F}"/>
                  </a:ext>
                </a:extLst>
              </p:cNvPr>
              <p:cNvSpPr/>
              <p:nvPr/>
            </p:nvSpPr>
            <p:spPr>
              <a:xfrm>
                <a:off x="1540450" y="2514473"/>
                <a:ext cx="974009" cy="1020926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" name="楕円 6">
                <a:extLst>
                  <a:ext uri="{FF2B5EF4-FFF2-40B4-BE49-F238E27FC236}">
                    <a16:creationId xmlns:a16="http://schemas.microsoft.com/office/drawing/2014/main" id="{75D21D16-47ED-43BB-86BC-52B6BD468749}"/>
                  </a:ext>
                </a:extLst>
              </p:cNvPr>
              <p:cNvSpPr/>
              <p:nvPr/>
            </p:nvSpPr>
            <p:spPr>
              <a:xfrm>
                <a:off x="1980590" y="3354340"/>
                <a:ext cx="85725" cy="85725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" name="二等辺三角形 11">
                <a:extLst>
                  <a:ext uri="{FF2B5EF4-FFF2-40B4-BE49-F238E27FC236}">
                    <a16:creationId xmlns:a16="http://schemas.microsoft.com/office/drawing/2014/main" id="{110D3123-D5D6-4CD6-A7C0-5B6F5407ADFE}"/>
                  </a:ext>
                </a:extLst>
              </p:cNvPr>
              <p:cNvSpPr/>
              <p:nvPr/>
            </p:nvSpPr>
            <p:spPr>
              <a:xfrm rot="10800000">
                <a:off x="1820839" y="2514471"/>
                <a:ext cx="409782" cy="696117"/>
              </a:xfrm>
              <a:prstGeom prst="triangle">
                <a:avLst/>
              </a:pr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D926B131-C572-4954-B479-A5C0EF39FECD}"/>
                  </a:ext>
                </a:extLst>
              </p:cNvPr>
              <p:cNvSpPr/>
              <p:nvPr/>
            </p:nvSpPr>
            <p:spPr>
              <a:xfrm>
                <a:off x="1704628" y="2514472"/>
                <a:ext cx="641144" cy="177183"/>
              </a:xfrm>
              <a:custGeom>
                <a:avLst/>
                <a:gdLst>
                  <a:gd name="connsiteX0" fmla="*/ 112458 w 641144"/>
                  <a:gd name="connsiteY0" fmla="*/ 0 h 124824"/>
                  <a:gd name="connsiteX1" fmla="*/ 530581 w 641144"/>
                  <a:gd name="connsiteY1" fmla="*/ 0 h 124824"/>
                  <a:gd name="connsiteX2" fmla="*/ 638769 w 641144"/>
                  <a:gd name="connsiteY2" fmla="*/ 21842 h 124824"/>
                  <a:gd name="connsiteX3" fmla="*/ 641144 w 641144"/>
                  <a:gd name="connsiteY3" fmla="*/ 23131 h 124824"/>
                  <a:gd name="connsiteX4" fmla="*/ 487674 w 641144"/>
                  <a:gd name="connsiteY4" fmla="*/ 124824 h 124824"/>
                  <a:gd name="connsiteX5" fmla="*/ 319796 w 641144"/>
                  <a:gd name="connsiteY5" fmla="*/ 13583 h 124824"/>
                  <a:gd name="connsiteX6" fmla="*/ 151917 w 641144"/>
                  <a:gd name="connsiteY6" fmla="*/ 124824 h 124824"/>
                  <a:gd name="connsiteX7" fmla="*/ 0 w 641144"/>
                  <a:gd name="connsiteY7" fmla="*/ 24160 h 124824"/>
                  <a:gd name="connsiteX8" fmla="*/ 4270 w 641144"/>
                  <a:gd name="connsiteY8" fmla="*/ 21842 h 124824"/>
                  <a:gd name="connsiteX9" fmla="*/ 112458 w 641144"/>
                  <a:gd name="connsiteY9" fmla="*/ 0 h 1248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41144" h="124824">
                    <a:moveTo>
                      <a:pt x="112458" y="0"/>
                    </a:moveTo>
                    <a:lnTo>
                      <a:pt x="530581" y="0"/>
                    </a:lnTo>
                    <a:cubicBezTo>
                      <a:pt x="568957" y="0"/>
                      <a:pt x="605517" y="7778"/>
                      <a:pt x="638769" y="21842"/>
                    </a:cubicBezTo>
                    <a:lnTo>
                      <a:pt x="641144" y="23131"/>
                    </a:lnTo>
                    <a:lnTo>
                      <a:pt x="487674" y="124824"/>
                    </a:lnTo>
                    <a:lnTo>
                      <a:pt x="319796" y="13583"/>
                    </a:lnTo>
                    <a:lnTo>
                      <a:pt x="151917" y="124824"/>
                    </a:lnTo>
                    <a:lnTo>
                      <a:pt x="0" y="24160"/>
                    </a:lnTo>
                    <a:lnTo>
                      <a:pt x="4270" y="21842"/>
                    </a:lnTo>
                    <a:cubicBezTo>
                      <a:pt x="37523" y="7778"/>
                      <a:pt x="74082" y="0"/>
                      <a:pt x="11245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3D6CEE8A-4C9D-455B-B0C9-5667BB10B03D}"/>
                  </a:ext>
                </a:extLst>
              </p:cNvPr>
              <p:cNvSpPr/>
              <p:nvPr/>
            </p:nvSpPr>
            <p:spPr>
              <a:xfrm rot="10800000">
                <a:off x="1610708" y="2514473"/>
                <a:ext cx="830602" cy="721595"/>
              </a:xfrm>
              <a:custGeom>
                <a:avLst/>
                <a:gdLst>
                  <a:gd name="connsiteX0" fmla="*/ 624642 w 830602"/>
                  <a:gd name="connsiteY0" fmla="*/ 721595 h 721595"/>
                  <a:gd name="connsiteX1" fmla="*/ 606501 w 830602"/>
                  <a:gd name="connsiteY1" fmla="*/ 721595 h 721595"/>
                  <a:gd name="connsiteX2" fmla="*/ 415581 w 830602"/>
                  <a:gd name="connsiteY2" fmla="*/ 28575 h 721595"/>
                  <a:gd name="connsiteX3" fmla="*/ 224661 w 830602"/>
                  <a:gd name="connsiteY3" fmla="*/ 721595 h 721595"/>
                  <a:gd name="connsiteX4" fmla="*/ 206519 w 830602"/>
                  <a:gd name="connsiteY4" fmla="*/ 721595 h 721595"/>
                  <a:gd name="connsiteX5" fmla="*/ 9984 w 830602"/>
                  <a:gd name="connsiteY5" fmla="*/ 640188 h 721595"/>
                  <a:gd name="connsiteX6" fmla="*/ 0 w 830602"/>
                  <a:gd name="connsiteY6" fmla="*/ 628088 h 721595"/>
                  <a:gd name="connsiteX7" fmla="*/ 2380 w 830602"/>
                  <a:gd name="connsiteY7" fmla="*/ 624492 h 721595"/>
                  <a:gd name="connsiteX8" fmla="*/ 175932 w 830602"/>
                  <a:gd name="connsiteY8" fmla="*/ 497556 h 721595"/>
                  <a:gd name="connsiteX9" fmla="*/ 139262 w 830602"/>
                  <a:gd name="connsiteY9" fmla="*/ 417616 h 721595"/>
                  <a:gd name="connsiteX10" fmla="*/ 415582 w 830602"/>
                  <a:gd name="connsiteY10" fmla="*/ 0 h 721595"/>
                  <a:gd name="connsiteX11" fmla="*/ 689524 w 830602"/>
                  <a:gd name="connsiteY11" fmla="*/ 414021 h 721595"/>
                  <a:gd name="connsiteX12" fmla="*/ 651205 w 830602"/>
                  <a:gd name="connsiteY12" fmla="*/ 497556 h 721595"/>
                  <a:gd name="connsiteX13" fmla="*/ 830602 w 830602"/>
                  <a:gd name="connsiteY13" fmla="*/ 628766 h 721595"/>
                  <a:gd name="connsiteX14" fmla="*/ 821178 w 830602"/>
                  <a:gd name="connsiteY14" fmla="*/ 640188 h 721595"/>
                  <a:gd name="connsiteX15" fmla="*/ 624642 w 830602"/>
                  <a:gd name="connsiteY15" fmla="*/ 721595 h 721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830602" h="721595">
                    <a:moveTo>
                      <a:pt x="624642" y="721595"/>
                    </a:moveTo>
                    <a:lnTo>
                      <a:pt x="606501" y="721595"/>
                    </a:lnTo>
                    <a:lnTo>
                      <a:pt x="415581" y="28575"/>
                    </a:lnTo>
                    <a:lnTo>
                      <a:pt x="224661" y="721595"/>
                    </a:lnTo>
                    <a:lnTo>
                      <a:pt x="206519" y="721595"/>
                    </a:lnTo>
                    <a:cubicBezTo>
                      <a:pt x="129767" y="721595"/>
                      <a:pt x="60281" y="690485"/>
                      <a:pt x="9984" y="640188"/>
                    </a:cubicBezTo>
                    <a:lnTo>
                      <a:pt x="0" y="628088"/>
                    </a:lnTo>
                    <a:lnTo>
                      <a:pt x="2380" y="624492"/>
                    </a:lnTo>
                    <a:lnTo>
                      <a:pt x="175932" y="497556"/>
                    </a:lnTo>
                    <a:lnTo>
                      <a:pt x="139262" y="417616"/>
                    </a:lnTo>
                    <a:lnTo>
                      <a:pt x="415582" y="0"/>
                    </a:lnTo>
                    <a:lnTo>
                      <a:pt x="689524" y="414021"/>
                    </a:lnTo>
                    <a:lnTo>
                      <a:pt x="651205" y="497556"/>
                    </a:lnTo>
                    <a:lnTo>
                      <a:pt x="830602" y="628766"/>
                    </a:lnTo>
                    <a:lnTo>
                      <a:pt x="821178" y="640188"/>
                    </a:lnTo>
                    <a:cubicBezTo>
                      <a:pt x="770880" y="690485"/>
                      <a:pt x="701394" y="721595"/>
                      <a:pt x="624642" y="721595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5" name="グループ化 14">
                <a:extLst>
                  <a:ext uri="{FF2B5EF4-FFF2-40B4-BE49-F238E27FC236}">
                    <a16:creationId xmlns:a16="http://schemas.microsoft.com/office/drawing/2014/main" id="{57BE1EC4-A3CE-461D-B038-241E064E90AB}"/>
                  </a:ext>
                </a:extLst>
              </p:cNvPr>
              <p:cNvGrpSpPr/>
              <p:nvPr/>
            </p:nvGrpSpPr>
            <p:grpSpPr>
              <a:xfrm>
                <a:off x="1839481" y="2532981"/>
                <a:ext cx="366290" cy="289145"/>
                <a:chOff x="1540248" y="2990850"/>
                <a:chExt cx="419939" cy="331498"/>
              </a:xfrm>
            </p:grpSpPr>
            <p:grpSp>
              <p:nvGrpSpPr>
                <p:cNvPr id="16" name="グループ化 15">
                  <a:extLst>
                    <a:ext uri="{FF2B5EF4-FFF2-40B4-BE49-F238E27FC236}">
                      <a16:creationId xmlns:a16="http://schemas.microsoft.com/office/drawing/2014/main" id="{28F3BC27-FF30-47B3-8503-31F632B5B0B3}"/>
                    </a:ext>
                  </a:extLst>
                </p:cNvPr>
                <p:cNvGrpSpPr/>
                <p:nvPr/>
              </p:nvGrpSpPr>
              <p:grpSpPr>
                <a:xfrm rot="17534486">
                  <a:off x="1540566" y="3098314"/>
                  <a:ext cx="279419" cy="168288"/>
                  <a:chOff x="2147800" y="2981327"/>
                  <a:chExt cx="1443125" cy="881064"/>
                </a:xfrm>
              </p:grpSpPr>
              <p:sp>
                <p:nvSpPr>
                  <p:cNvPr id="27" name="フリーフォーム: 図形 26">
                    <a:extLst>
                      <a:ext uri="{FF2B5EF4-FFF2-40B4-BE49-F238E27FC236}">
                        <a16:creationId xmlns:a16="http://schemas.microsoft.com/office/drawing/2014/main" id="{760431F7-76E1-4586-B86A-53B22BF0BA88}"/>
                      </a:ext>
                    </a:extLst>
                  </p:cNvPr>
                  <p:cNvSpPr/>
                  <p:nvPr/>
                </p:nvSpPr>
                <p:spPr>
                  <a:xfrm>
                    <a:off x="2147800" y="2981327"/>
                    <a:ext cx="1443125" cy="881064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フリーフォーム: 図形 27">
                    <a:extLst>
                      <a:ext uri="{FF2B5EF4-FFF2-40B4-BE49-F238E27FC236}">
                        <a16:creationId xmlns:a16="http://schemas.microsoft.com/office/drawing/2014/main" id="{27FD308F-DBCB-4BB7-8D05-7936BA510C0C}"/>
                      </a:ext>
                    </a:extLst>
                  </p:cNvPr>
                  <p:cNvSpPr/>
                  <p:nvPr/>
                </p:nvSpPr>
                <p:spPr>
                  <a:xfrm>
                    <a:off x="2412307" y="3148020"/>
                    <a:ext cx="1095548" cy="547691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" name="グループ化 16">
                  <a:extLst>
                    <a:ext uri="{FF2B5EF4-FFF2-40B4-BE49-F238E27FC236}">
                      <a16:creationId xmlns:a16="http://schemas.microsoft.com/office/drawing/2014/main" id="{3B7254B4-83D3-4A53-9062-6D87F9F4E195}"/>
                    </a:ext>
                  </a:extLst>
                </p:cNvPr>
                <p:cNvGrpSpPr/>
                <p:nvPr/>
              </p:nvGrpSpPr>
              <p:grpSpPr>
                <a:xfrm rot="4125484" flipH="1">
                  <a:off x="1689491" y="3098494"/>
                  <a:ext cx="279420" cy="168288"/>
                  <a:chOff x="2147780" y="2981332"/>
                  <a:chExt cx="1443132" cy="881064"/>
                </a:xfrm>
              </p:grpSpPr>
              <p:sp>
                <p:nvSpPr>
                  <p:cNvPr id="25" name="フリーフォーム: 図形 24">
                    <a:extLst>
                      <a:ext uri="{FF2B5EF4-FFF2-40B4-BE49-F238E27FC236}">
                        <a16:creationId xmlns:a16="http://schemas.microsoft.com/office/drawing/2014/main" id="{53B362FF-78E2-4767-97C3-4DE4B6B93E2E}"/>
                      </a:ext>
                    </a:extLst>
                  </p:cNvPr>
                  <p:cNvSpPr/>
                  <p:nvPr/>
                </p:nvSpPr>
                <p:spPr>
                  <a:xfrm>
                    <a:off x="2147780" y="2981332"/>
                    <a:ext cx="1443132" cy="881064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" name="フリーフォーム: 図形 25">
                    <a:extLst>
                      <a:ext uri="{FF2B5EF4-FFF2-40B4-BE49-F238E27FC236}">
                        <a16:creationId xmlns:a16="http://schemas.microsoft.com/office/drawing/2014/main" id="{4439848A-2C11-410A-9CF0-D26EB439590E}"/>
                      </a:ext>
                    </a:extLst>
                  </p:cNvPr>
                  <p:cNvSpPr/>
                  <p:nvPr/>
                </p:nvSpPr>
                <p:spPr>
                  <a:xfrm>
                    <a:off x="2412319" y="3148018"/>
                    <a:ext cx="1095549" cy="547691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8" name="グループ化 17">
                  <a:extLst>
                    <a:ext uri="{FF2B5EF4-FFF2-40B4-BE49-F238E27FC236}">
                      <a16:creationId xmlns:a16="http://schemas.microsoft.com/office/drawing/2014/main" id="{651A629B-6030-4CFE-95A5-F4A5C77B30DD}"/>
                    </a:ext>
                  </a:extLst>
                </p:cNvPr>
                <p:cNvGrpSpPr/>
                <p:nvPr/>
              </p:nvGrpSpPr>
              <p:grpSpPr>
                <a:xfrm>
                  <a:off x="1540248" y="2990850"/>
                  <a:ext cx="199366" cy="171215"/>
                  <a:chOff x="2426796" y="2981326"/>
                  <a:chExt cx="1164128" cy="881064"/>
                </a:xfrm>
              </p:grpSpPr>
              <p:sp>
                <p:nvSpPr>
                  <p:cNvPr id="23" name="フリーフォーム: 図形 22">
                    <a:extLst>
                      <a:ext uri="{FF2B5EF4-FFF2-40B4-BE49-F238E27FC236}">
                        <a16:creationId xmlns:a16="http://schemas.microsoft.com/office/drawing/2014/main" id="{5A4C3273-7ACB-4E7F-964E-14B012EE0E8C}"/>
                      </a:ext>
                    </a:extLst>
                  </p:cNvPr>
                  <p:cNvSpPr/>
                  <p:nvPr/>
                </p:nvSpPr>
                <p:spPr>
                  <a:xfrm>
                    <a:off x="2426796" y="2981326"/>
                    <a:ext cx="1164128" cy="881064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" name="フリーフォーム: 図形 23">
                    <a:extLst>
                      <a:ext uri="{FF2B5EF4-FFF2-40B4-BE49-F238E27FC236}">
                        <a16:creationId xmlns:a16="http://schemas.microsoft.com/office/drawing/2014/main" id="{FCEC8144-FF75-4FB9-9DEE-1F8239FF7255}"/>
                      </a:ext>
                    </a:extLst>
                  </p:cNvPr>
                  <p:cNvSpPr/>
                  <p:nvPr/>
                </p:nvSpPr>
                <p:spPr>
                  <a:xfrm>
                    <a:off x="2554745" y="3148013"/>
                    <a:ext cx="953138" cy="547690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9" name="グループ化 18">
                  <a:extLst>
                    <a:ext uri="{FF2B5EF4-FFF2-40B4-BE49-F238E27FC236}">
                      <a16:creationId xmlns:a16="http://schemas.microsoft.com/office/drawing/2014/main" id="{3D3318D8-1087-460C-A43B-F20F6040B271}"/>
                    </a:ext>
                  </a:extLst>
                </p:cNvPr>
                <p:cNvGrpSpPr/>
                <p:nvPr/>
              </p:nvGrpSpPr>
              <p:grpSpPr>
                <a:xfrm flipH="1">
                  <a:off x="1760821" y="2990850"/>
                  <a:ext cx="199366" cy="171215"/>
                  <a:chOff x="2426796" y="2981326"/>
                  <a:chExt cx="1164128" cy="881064"/>
                </a:xfrm>
              </p:grpSpPr>
              <p:sp>
                <p:nvSpPr>
                  <p:cNvPr id="21" name="フリーフォーム: 図形 20">
                    <a:extLst>
                      <a:ext uri="{FF2B5EF4-FFF2-40B4-BE49-F238E27FC236}">
                        <a16:creationId xmlns:a16="http://schemas.microsoft.com/office/drawing/2014/main" id="{288A210B-1765-4176-94B2-B42D24010FC2}"/>
                      </a:ext>
                    </a:extLst>
                  </p:cNvPr>
                  <p:cNvSpPr/>
                  <p:nvPr/>
                </p:nvSpPr>
                <p:spPr>
                  <a:xfrm>
                    <a:off x="2426796" y="2981326"/>
                    <a:ext cx="1164128" cy="881064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" name="フリーフォーム: 図形 21">
                    <a:extLst>
                      <a:ext uri="{FF2B5EF4-FFF2-40B4-BE49-F238E27FC236}">
                        <a16:creationId xmlns:a16="http://schemas.microsoft.com/office/drawing/2014/main" id="{540C040D-BD3D-4949-9931-24F66DCBBCF0}"/>
                      </a:ext>
                    </a:extLst>
                  </p:cNvPr>
                  <p:cNvSpPr/>
                  <p:nvPr/>
                </p:nvSpPr>
                <p:spPr>
                  <a:xfrm>
                    <a:off x="2554745" y="3148013"/>
                    <a:ext cx="953138" cy="547690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0" name="四角形: 角を丸くする 19">
                  <a:extLst>
                    <a:ext uri="{FF2B5EF4-FFF2-40B4-BE49-F238E27FC236}">
                      <a16:creationId xmlns:a16="http://schemas.microsoft.com/office/drawing/2014/main" id="{95DD52F6-81F3-43F3-AD55-3C82C2C53A65}"/>
                    </a:ext>
                  </a:extLst>
                </p:cNvPr>
                <p:cNvSpPr/>
                <p:nvPr/>
              </p:nvSpPr>
              <p:spPr>
                <a:xfrm>
                  <a:off x="1702401" y="3020273"/>
                  <a:ext cx="99137" cy="109729"/>
                </a:xfrm>
                <a:prstGeom prst="roundRect">
                  <a:avLst>
                    <a:gd name="adj" fmla="val 31190"/>
                  </a:avLst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93" name="フリーフォーム: 図形 292">
              <a:extLst>
                <a:ext uri="{FF2B5EF4-FFF2-40B4-BE49-F238E27FC236}">
                  <a16:creationId xmlns:a16="http://schemas.microsoft.com/office/drawing/2014/main" id="{FDE77741-FFC0-4746-B547-65A7D9D60DD3}"/>
                </a:ext>
              </a:extLst>
            </p:cNvPr>
            <p:cNvSpPr/>
            <p:nvPr/>
          </p:nvSpPr>
          <p:spPr>
            <a:xfrm rot="10800000">
              <a:off x="2188863" y="1841743"/>
              <a:ext cx="238134" cy="45719"/>
            </a:xfrm>
            <a:custGeom>
              <a:avLst/>
              <a:gdLst>
                <a:gd name="connsiteX0" fmla="*/ 120510 w 207890"/>
                <a:gd name="connsiteY0" fmla="*/ 0 h 68083"/>
                <a:gd name="connsiteX1" fmla="*/ 206833 w 207890"/>
                <a:gd name="connsiteY1" fmla="*/ 62374 h 68083"/>
                <a:gd name="connsiteX2" fmla="*/ 207890 w 207890"/>
                <a:gd name="connsiteY2" fmla="*/ 68083 h 68083"/>
                <a:gd name="connsiteX3" fmla="*/ 173089 w 207890"/>
                <a:gd name="connsiteY3" fmla="*/ 50344 h 68083"/>
                <a:gd name="connsiteX4" fmla="*/ 120510 w 207890"/>
                <a:gd name="connsiteY4" fmla="*/ 42318 h 68083"/>
                <a:gd name="connsiteX5" fmla="*/ 67931 w 207890"/>
                <a:gd name="connsiteY5" fmla="*/ 50344 h 68083"/>
                <a:gd name="connsiteX6" fmla="*/ 33130 w 207890"/>
                <a:gd name="connsiteY6" fmla="*/ 68083 h 68083"/>
                <a:gd name="connsiteX7" fmla="*/ 34187 w 207890"/>
                <a:gd name="connsiteY7" fmla="*/ 62374 h 68083"/>
                <a:gd name="connsiteX8" fmla="*/ 36689 w 207890"/>
                <a:gd name="connsiteY8" fmla="*/ 58329 h 68083"/>
                <a:gd name="connsiteX9" fmla="*/ 0 w 207890"/>
                <a:gd name="connsiteY9" fmla="*/ 7551 h 68083"/>
                <a:gd name="connsiteX10" fmla="*/ 47064 w 207890"/>
                <a:gd name="connsiteY10" fmla="*/ 41555 h 68083"/>
                <a:gd name="connsiteX11" fmla="*/ 54265 w 207890"/>
                <a:gd name="connsiteY11" fmla="*/ 29912 h 68083"/>
                <a:gd name="connsiteX12" fmla="*/ 120510 w 207890"/>
                <a:gd name="connsiteY12" fmla="*/ 0 h 68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7890" h="68083">
                  <a:moveTo>
                    <a:pt x="120510" y="0"/>
                  </a:moveTo>
                  <a:cubicBezTo>
                    <a:pt x="159316" y="0"/>
                    <a:pt x="192611" y="25719"/>
                    <a:pt x="206833" y="62374"/>
                  </a:cubicBezTo>
                  <a:lnTo>
                    <a:pt x="207890" y="68083"/>
                  </a:lnTo>
                  <a:lnTo>
                    <a:pt x="173089" y="50344"/>
                  </a:lnTo>
                  <a:cubicBezTo>
                    <a:pt x="156928" y="45176"/>
                    <a:pt x="139161" y="42318"/>
                    <a:pt x="120510" y="42318"/>
                  </a:cubicBezTo>
                  <a:cubicBezTo>
                    <a:pt x="101860" y="42318"/>
                    <a:pt x="84092" y="45176"/>
                    <a:pt x="67931" y="50344"/>
                  </a:cubicBezTo>
                  <a:lnTo>
                    <a:pt x="33130" y="68083"/>
                  </a:lnTo>
                  <a:lnTo>
                    <a:pt x="34187" y="62374"/>
                  </a:lnTo>
                  <a:lnTo>
                    <a:pt x="36689" y="58329"/>
                  </a:lnTo>
                  <a:lnTo>
                    <a:pt x="0" y="7551"/>
                  </a:lnTo>
                  <a:lnTo>
                    <a:pt x="47064" y="41555"/>
                  </a:lnTo>
                  <a:lnTo>
                    <a:pt x="54265" y="29912"/>
                  </a:lnTo>
                  <a:cubicBezTo>
                    <a:pt x="71219" y="11431"/>
                    <a:pt x="94640" y="0"/>
                    <a:pt x="120510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94" name="フリーフォーム: 図形 293">
              <a:extLst>
                <a:ext uri="{FF2B5EF4-FFF2-40B4-BE49-F238E27FC236}">
                  <a16:creationId xmlns:a16="http://schemas.microsoft.com/office/drawing/2014/main" id="{6C908482-B303-4C26-B831-5CDAEE82B165}"/>
                </a:ext>
              </a:extLst>
            </p:cNvPr>
            <p:cNvSpPr/>
            <p:nvPr/>
          </p:nvSpPr>
          <p:spPr>
            <a:xfrm rot="10800000" flipH="1">
              <a:off x="1626076" y="1841743"/>
              <a:ext cx="238134" cy="45719"/>
            </a:xfrm>
            <a:custGeom>
              <a:avLst/>
              <a:gdLst>
                <a:gd name="connsiteX0" fmla="*/ 120510 w 207890"/>
                <a:gd name="connsiteY0" fmla="*/ 0 h 68083"/>
                <a:gd name="connsiteX1" fmla="*/ 206833 w 207890"/>
                <a:gd name="connsiteY1" fmla="*/ 62374 h 68083"/>
                <a:gd name="connsiteX2" fmla="*/ 207890 w 207890"/>
                <a:gd name="connsiteY2" fmla="*/ 68083 h 68083"/>
                <a:gd name="connsiteX3" fmla="*/ 173089 w 207890"/>
                <a:gd name="connsiteY3" fmla="*/ 50344 h 68083"/>
                <a:gd name="connsiteX4" fmla="*/ 120510 w 207890"/>
                <a:gd name="connsiteY4" fmla="*/ 42318 h 68083"/>
                <a:gd name="connsiteX5" fmla="*/ 67931 w 207890"/>
                <a:gd name="connsiteY5" fmla="*/ 50344 h 68083"/>
                <a:gd name="connsiteX6" fmla="*/ 33130 w 207890"/>
                <a:gd name="connsiteY6" fmla="*/ 68083 h 68083"/>
                <a:gd name="connsiteX7" fmla="*/ 34187 w 207890"/>
                <a:gd name="connsiteY7" fmla="*/ 62374 h 68083"/>
                <a:gd name="connsiteX8" fmla="*/ 36689 w 207890"/>
                <a:gd name="connsiteY8" fmla="*/ 58329 h 68083"/>
                <a:gd name="connsiteX9" fmla="*/ 0 w 207890"/>
                <a:gd name="connsiteY9" fmla="*/ 7551 h 68083"/>
                <a:gd name="connsiteX10" fmla="*/ 47064 w 207890"/>
                <a:gd name="connsiteY10" fmla="*/ 41555 h 68083"/>
                <a:gd name="connsiteX11" fmla="*/ 54265 w 207890"/>
                <a:gd name="connsiteY11" fmla="*/ 29912 h 68083"/>
                <a:gd name="connsiteX12" fmla="*/ 120510 w 207890"/>
                <a:gd name="connsiteY12" fmla="*/ 0 h 68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7890" h="68083">
                  <a:moveTo>
                    <a:pt x="120510" y="0"/>
                  </a:moveTo>
                  <a:cubicBezTo>
                    <a:pt x="159316" y="0"/>
                    <a:pt x="192611" y="25719"/>
                    <a:pt x="206833" y="62374"/>
                  </a:cubicBezTo>
                  <a:lnTo>
                    <a:pt x="207890" y="68083"/>
                  </a:lnTo>
                  <a:lnTo>
                    <a:pt x="173089" y="50344"/>
                  </a:lnTo>
                  <a:cubicBezTo>
                    <a:pt x="156928" y="45176"/>
                    <a:pt x="139161" y="42318"/>
                    <a:pt x="120510" y="42318"/>
                  </a:cubicBezTo>
                  <a:cubicBezTo>
                    <a:pt x="101860" y="42318"/>
                    <a:pt x="84092" y="45176"/>
                    <a:pt x="67931" y="50344"/>
                  </a:cubicBezTo>
                  <a:lnTo>
                    <a:pt x="33130" y="68083"/>
                  </a:lnTo>
                  <a:lnTo>
                    <a:pt x="34187" y="62374"/>
                  </a:lnTo>
                  <a:lnTo>
                    <a:pt x="36689" y="58329"/>
                  </a:lnTo>
                  <a:lnTo>
                    <a:pt x="0" y="7551"/>
                  </a:lnTo>
                  <a:lnTo>
                    <a:pt x="47064" y="41555"/>
                  </a:lnTo>
                  <a:lnTo>
                    <a:pt x="54265" y="29912"/>
                  </a:lnTo>
                  <a:cubicBezTo>
                    <a:pt x="71219" y="11431"/>
                    <a:pt x="94640" y="0"/>
                    <a:pt x="120510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50" name="フリーフォーム: 図形 349">
              <a:extLst>
                <a:ext uri="{FF2B5EF4-FFF2-40B4-BE49-F238E27FC236}">
                  <a16:creationId xmlns:a16="http://schemas.microsoft.com/office/drawing/2014/main" id="{EBA0FD17-9283-47BA-8A9A-89FE25452B07}"/>
                </a:ext>
              </a:extLst>
            </p:cNvPr>
            <p:cNvSpPr/>
            <p:nvPr/>
          </p:nvSpPr>
          <p:spPr>
            <a:xfrm rot="5400000">
              <a:off x="2018574" y="2165326"/>
              <a:ext cx="11827" cy="154298"/>
            </a:xfrm>
            <a:custGeom>
              <a:avLst/>
              <a:gdLst>
                <a:gd name="connsiteX0" fmla="*/ 81961 w 81961"/>
                <a:gd name="connsiteY0" fmla="*/ 371320 h 371320"/>
                <a:gd name="connsiteX1" fmla="*/ 74943 w 81961"/>
                <a:gd name="connsiteY1" fmla="*/ 366589 h 371320"/>
                <a:gd name="connsiteX2" fmla="*/ 0 w 81961"/>
                <a:gd name="connsiteY2" fmla="*/ 185660 h 371320"/>
                <a:gd name="connsiteX3" fmla="*/ 74943 w 81961"/>
                <a:gd name="connsiteY3" fmla="*/ 4731 h 371320"/>
                <a:gd name="connsiteX4" fmla="*/ 81961 w 81961"/>
                <a:gd name="connsiteY4" fmla="*/ 0 h 371320"/>
                <a:gd name="connsiteX5" fmla="*/ 77258 w 81961"/>
                <a:gd name="connsiteY5" fmla="*/ 14859 h 371320"/>
                <a:gd name="connsiteX6" fmla="*/ 57150 w 81961"/>
                <a:gd name="connsiteY6" fmla="*/ 185660 h 371320"/>
                <a:gd name="connsiteX7" fmla="*/ 77258 w 81961"/>
                <a:gd name="connsiteY7" fmla="*/ 356461 h 37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961" h="371320">
                  <a:moveTo>
                    <a:pt x="81961" y="371320"/>
                  </a:moveTo>
                  <a:lnTo>
                    <a:pt x="74943" y="366589"/>
                  </a:lnTo>
                  <a:cubicBezTo>
                    <a:pt x="28640" y="320285"/>
                    <a:pt x="0" y="256317"/>
                    <a:pt x="0" y="185660"/>
                  </a:cubicBezTo>
                  <a:cubicBezTo>
                    <a:pt x="0" y="115003"/>
                    <a:pt x="28640" y="51035"/>
                    <a:pt x="74943" y="4731"/>
                  </a:cubicBezTo>
                  <a:lnTo>
                    <a:pt x="81961" y="0"/>
                  </a:lnTo>
                  <a:lnTo>
                    <a:pt x="77258" y="14859"/>
                  </a:lnTo>
                  <a:cubicBezTo>
                    <a:pt x="64310" y="67356"/>
                    <a:pt x="57150" y="125074"/>
                    <a:pt x="57150" y="185660"/>
                  </a:cubicBezTo>
                  <a:cubicBezTo>
                    <a:pt x="57150" y="246246"/>
                    <a:pt x="64310" y="303964"/>
                    <a:pt x="77258" y="35646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231" name="グループ化 230">
            <a:extLst>
              <a:ext uri="{FF2B5EF4-FFF2-40B4-BE49-F238E27FC236}">
                <a16:creationId xmlns:a16="http://schemas.microsoft.com/office/drawing/2014/main" id="{C8392EF3-BAEB-471D-91C8-718357171167}"/>
              </a:ext>
            </a:extLst>
          </p:cNvPr>
          <p:cNvGrpSpPr/>
          <p:nvPr/>
        </p:nvGrpSpPr>
        <p:grpSpPr>
          <a:xfrm>
            <a:off x="4372488" y="1267878"/>
            <a:ext cx="1184027" cy="2267520"/>
            <a:chOff x="4372488" y="1267878"/>
            <a:chExt cx="1184027" cy="2267520"/>
          </a:xfrm>
        </p:grpSpPr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09CFB816-BC68-47CF-AB15-5BB1C2D3080A}"/>
                </a:ext>
              </a:extLst>
            </p:cNvPr>
            <p:cNvGrpSpPr/>
            <p:nvPr/>
          </p:nvGrpSpPr>
          <p:grpSpPr>
            <a:xfrm>
              <a:off x="4372488" y="1267878"/>
              <a:ext cx="1184027" cy="2267520"/>
              <a:chOff x="4372488" y="1267878"/>
              <a:chExt cx="1184027" cy="2267520"/>
            </a:xfrm>
          </p:grpSpPr>
          <p:sp>
            <p:nvSpPr>
              <p:cNvPr id="378" name="フリーフォーム: 図形 377">
                <a:extLst>
                  <a:ext uri="{FF2B5EF4-FFF2-40B4-BE49-F238E27FC236}">
                    <a16:creationId xmlns:a16="http://schemas.microsoft.com/office/drawing/2014/main" id="{8E72CF46-207F-47A5-BE9F-79B6D995F081}"/>
                  </a:ext>
                </a:extLst>
              </p:cNvPr>
              <p:cNvSpPr/>
              <p:nvPr/>
            </p:nvSpPr>
            <p:spPr>
              <a:xfrm flipH="1">
                <a:off x="5404541" y="2671749"/>
                <a:ext cx="115223" cy="863649"/>
              </a:xfrm>
              <a:custGeom>
                <a:avLst/>
                <a:gdLst>
                  <a:gd name="connsiteX0" fmla="*/ 115223 w 115223"/>
                  <a:gd name="connsiteY0" fmla="*/ 0 h 863649"/>
                  <a:gd name="connsiteX1" fmla="*/ 115223 w 115223"/>
                  <a:gd name="connsiteY1" fmla="*/ 863649 h 863649"/>
                  <a:gd name="connsiteX2" fmla="*/ 0 w 115223"/>
                  <a:gd name="connsiteY2" fmla="*/ 863649 h 863649"/>
                  <a:gd name="connsiteX3" fmla="*/ 0 w 115223"/>
                  <a:gd name="connsiteY3" fmla="*/ 270213 h 863649"/>
                  <a:gd name="connsiteX4" fmla="*/ 110214 w 115223"/>
                  <a:gd name="connsiteY4" fmla="*/ 4133 h 863649"/>
                  <a:gd name="connsiteX5" fmla="*/ 115223 w 115223"/>
                  <a:gd name="connsiteY5" fmla="*/ 0 h 8636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5223" h="863649">
                    <a:moveTo>
                      <a:pt x="115223" y="0"/>
                    </a:moveTo>
                    <a:lnTo>
                      <a:pt x="115223" y="863649"/>
                    </a:lnTo>
                    <a:lnTo>
                      <a:pt x="0" y="863649"/>
                    </a:lnTo>
                    <a:lnTo>
                      <a:pt x="0" y="270213"/>
                    </a:lnTo>
                    <a:cubicBezTo>
                      <a:pt x="0" y="166303"/>
                      <a:pt x="42118" y="72229"/>
                      <a:pt x="110214" y="4133"/>
                    </a:cubicBezTo>
                    <a:lnTo>
                      <a:pt x="115223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" name="円/楕円 637">
                <a:extLst>
                  <a:ext uri="{FF2B5EF4-FFF2-40B4-BE49-F238E27FC236}">
                    <a16:creationId xmlns:a16="http://schemas.microsoft.com/office/drawing/2014/main" id="{068A9ACB-F8A3-4B5B-BD32-BC67D5C22C16}"/>
                  </a:ext>
                </a:extLst>
              </p:cNvPr>
              <p:cNvSpPr/>
              <p:nvPr/>
            </p:nvSpPr>
            <p:spPr>
              <a:xfrm>
                <a:off x="5293970" y="2236561"/>
                <a:ext cx="142556" cy="515165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3" name="円/楕円 637">
                <a:extLst>
                  <a:ext uri="{FF2B5EF4-FFF2-40B4-BE49-F238E27FC236}">
                    <a16:creationId xmlns:a16="http://schemas.microsoft.com/office/drawing/2014/main" id="{A245871E-4F92-454C-9CA6-19B9469AC00B}"/>
                  </a:ext>
                </a:extLst>
              </p:cNvPr>
              <p:cNvSpPr/>
              <p:nvPr/>
            </p:nvSpPr>
            <p:spPr>
              <a:xfrm>
                <a:off x="4505194" y="2236561"/>
                <a:ext cx="142556" cy="515165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1CEDADF9-1FC9-4B8A-8E4E-0B6F4060DDCE}"/>
                  </a:ext>
                </a:extLst>
              </p:cNvPr>
              <p:cNvSpPr/>
              <p:nvPr/>
            </p:nvSpPr>
            <p:spPr>
              <a:xfrm>
                <a:off x="4419052" y="2671749"/>
                <a:ext cx="115223" cy="863649"/>
              </a:xfrm>
              <a:custGeom>
                <a:avLst/>
                <a:gdLst>
                  <a:gd name="connsiteX0" fmla="*/ 115223 w 115223"/>
                  <a:gd name="connsiteY0" fmla="*/ 0 h 863649"/>
                  <a:gd name="connsiteX1" fmla="*/ 115223 w 115223"/>
                  <a:gd name="connsiteY1" fmla="*/ 863649 h 863649"/>
                  <a:gd name="connsiteX2" fmla="*/ 0 w 115223"/>
                  <a:gd name="connsiteY2" fmla="*/ 863649 h 863649"/>
                  <a:gd name="connsiteX3" fmla="*/ 0 w 115223"/>
                  <a:gd name="connsiteY3" fmla="*/ 270213 h 863649"/>
                  <a:gd name="connsiteX4" fmla="*/ 110214 w 115223"/>
                  <a:gd name="connsiteY4" fmla="*/ 4133 h 863649"/>
                  <a:gd name="connsiteX5" fmla="*/ 115223 w 115223"/>
                  <a:gd name="connsiteY5" fmla="*/ 0 h 8636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5223" h="863649">
                    <a:moveTo>
                      <a:pt x="115223" y="0"/>
                    </a:moveTo>
                    <a:lnTo>
                      <a:pt x="115223" y="863649"/>
                    </a:lnTo>
                    <a:lnTo>
                      <a:pt x="0" y="863649"/>
                    </a:lnTo>
                    <a:lnTo>
                      <a:pt x="0" y="270213"/>
                    </a:lnTo>
                    <a:cubicBezTo>
                      <a:pt x="0" y="166303"/>
                      <a:pt x="42118" y="72229"/>
                      <a:pt x="110214" y="4133"/>
                    </a:cubicBezTo>
                    <a:lnTo>
                      <a:pt x="115223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5" name="片側の 2 つの角を丸めた四角形 144">
                <a:extLst>
                  <a:ext uri="{FF2B5EF4-FFF2-40B4-BE49-F238E27FC236}">
                    <a16:creationId xmlns:a16="http://schemas.microsoft.com/office/drawing/2014/main" id="{AF52B817-59EE-4C73-8D38-E3D8E550776F}"/>
                  </a:ext>
                </a:extLst>
              </p:cNvPr>
              <p:cNvSpPr/>
              <p:nvPr/>
            </p:nvSpPr>
            <p:spPr>
              <a:xfrm>
                <a:off x="4499480" y="2557224"/>
                <a:ext cx="933222" cy="978174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8BEF6C70-7011-4FE1-BEF3-4BF02127E9B2}"/>
                  </a:ext>
                </a:extLst>
              </p:cNvPr>
              <p:cNvSpPr/>
              <p:nvPr/>
            </p:nvSpPr>
            <p:spPr>
              <a:xfrm>
                <a:off x="4742161" y="2327890"/>
                <a:ext cx="448249" cy="364827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7" name="グループ化 66">
                <a:extLst>
                  <a:ext uri="{FF2B5EF4-FFF2-40B4-BE49-F238E27FC236}">
                    <a16:creationId xmlns:a16="http://schemas.microsoft.com/office/drawing/2014/main" id="{ECA612AC-B1B8-44D1-8200-39219ED3A85B}"/>
                  </a:ext>
                </a:extLst>
              </p:cNvPr>
              <p:cNvGrpSpPr/>
              <p:nvPr/>
            </p:nvGrpSpPr>
            <p:grpSpPr>
              <a:xfrm>
                <a:off x="4372488" y="1267878"/>
                <a:ext cx="1184027" cy="1183065"/>
                <a:chOff x="4071792" y="5335155"/>
                <a:chExt cx="834570" cy="833893"/>
              </a:xfrm>
            </p:grpSpPr>
            <p:sp>
              <p:nvSpPr>
                <p:cNvPr id="116" name="円/楕円 899">
                  <a:extLst>
                    <a:ext uri="{FF2B5EF4-FFF2-40B4-BE49-F238E27FC236}">
                      <a16:creationId xmlns:a16="http://schemas.microsoft.com/office/drawing/2014/main" id="{D10615EF-8169-4DB6-B054-29F421980CE7}"/>
                    </a:ext>
                  </a:extLst>
                </p:cNvPr>
                <p:cNvSpPr/>
                <p:nvPr/>
              </p:nvSpPr>
              <p:spPr>
                <a:xfrm>
                  <a:off x="4081536" y="5335155"/>
                  <a:ext cx="807653" cy="80425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17" name="グループ化 116">
                  <a:extLst>
                    <a:ext uri="{FF2B5EF4-FFF2-40B4-BE49-F238E27FC236}">
                      <a16:creationId xmlns:a16="http://schemas.microsoft.com/office/drawing/2014/main" id="{22829148-4725-446B-A9F9-7B6CEA929D82}"/>
                    </a:ext>
                  </a:extLst>
                </p:cNvPr>
                <p:cNvGrpSpPr/>
                <p:nvPr/>
              </p:nvGrpSpPr>
              <p:grpSpPr>
                <a:xfrm>
                  <a:off x="4071792" y="5413271"/>
                  <a:ext cx="834570" cy="755777"/>
                  <a:chOff x="2791855" y="2059454"/>
                  <a:chExt cx="1150919" cy="1003058"/>
                </a:xfrm>
                <a:solidFill>
                  <a:srgbClr val="FFCC99"/>
                </a:solidFill>
              </p:grpSpPr>
              <p:grpSp>
                <p:nvGrpSpPr>
                  <p:cNvPr id="122" name="グループ化 121">
                    <a:extLst>
                      <a:ext uri="{FF2B5EF4-FFF2-40B4-BE49-F238E27FC236}">
                        <a16:creationId xmlns:a16="http://schemas.microsoft.com/office/drawing/2014/main" id="{5DD77486-D9A2-495D-870A-19231FC54B06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27" name="円/楕円 914">
                      <a:extLst>
                        <a:ext uri="{FF2B5EF4-FFF2-40B4-BE49-F238E27FC236}">
                          <a16:creationId xmlns:a16="http://schemas.microsoft.com/office/drawing/2014/main" id="{B51421AD-D5DB-4AE7-B773-C262A0D5574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8" name="円/楕円 915">
                      <a:extLst>
                        <a:ext uri="{FF2B5EF4-FFF2-40B4-BE49-F238E27FC236}">
                          <a16:creationId xmlns:a16="http://schemas.microsoft.com/office/drawing/2014/main" id="{153B5A51-7CEA-490C-A6AB-DA308D7D6B7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23" name="グループ化 122">
                    <a:extLst>
                      <a:ext uri="{FF2B5EF4-FFF2-40B4-BE49-F238E27FC236}">
                        <a16:creationId xmlns:a16="http://schemas.microsoft.com/office/drawing/2014/main" id="{1E519154-3B70-437C-92F5-19A891CF8DA0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25" name="円/楕円 912">
                      <a:extLst>
                        <a:ext uri="{FF2B5EF4-FFF2-40B4-BE49-F238E27FC236}">
                          <a16:creationId xmlns:a16="http://schemas.microsoft.com/office/drawing/2014/main" id="{211428DC-6212-42B7-B3F2-648A903047E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6" name="円/楕円 913">
                      <a:extLst>
                        <a:ext uri="{FF2B5EF4-FFF2-40B4-BE49-F238E27FC236}">
                          <a16:creationId xmlns:a16="http://schemas.microsoft.com/office/drawing/2014/main" id="{9026A51D-11A4-4512-8B1C-1EC3E5D4076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24" name="円/楕円 911">
                    <a:extLst>
                      <a:ext uri="{FF2B5EF4-FFF2-40B4-BE49-F238E27FC236}">
                        <a16:creationId xmlns:a16="http://schemas.microsoft.com/office/drawing/2014/main" id="{DA4F16EA-F59B-4671-ADA1-3ACAAC88F3C1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59454"/>
                    <a:ext cx="928914" cy="1003058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19" name="円/楕円 27">
                  <a:extLst>
                    <a:ext uri="{FF2B5EF4-FFF2-40B4-BE49-F238E27FC236}">
                      <a16:creationId xmlns:a16="http://schemas.microsoft.com/office/drawing/2014/main" id="{7DF3F91E-2B97-496E-8ECB-339898AF0763}"/>
                    </a:ext>
                  </a:extLst>
                </p:cNvPr>
                <p:cNvSpPr/>
                <p:nvPr/>
              </p:nvSpPr>
              <p:spPr>
                <a:xfrm rot="10800000">
                  <a:off x="4215125" y="560252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0" name="円/楕円 27">
                  <a:extLst>
                    <a:ext uri="{FF2B5EF4-FFF2-40B4-BE49-F238E27FC236}">
                      <a16:creationId xmlns:a16="http://schemas.microsoft.com/office/drawing/2014/main" id="{399BA30B-7889-46FB-83BA-1DA2C9E045D8}"/>
                    </a:ext>
                  </a:extLst>
                </p:cNvPr>
                <p:cNvSpPr/>
                <p:nvPr/>
              </p:nvSpPr>
              <p:spPr>
                <a:xfrm rot="10800000">
                  <a:off x="4591026" y="560252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1" name="正方形/長方形 67">
                  <a:extLst>
                    <a:ext uri="{FF2B5EF4-FFF2-40B4-BE49-F238E27FC236}">
                      <a16:creationId xmlns:a16="http://schemas.microsoft.com/office/drawing/2014/main" id="{5D1665D8-3DE9-494E-B094-066BEC25F995}"/>
                    </a:ext>
                  </a:extLst>
                </p:cNvPr>
                <p:cNvSpPr/>
                <p:nvPr/>
              </p:nvSpPr>
              <p:spPr>
                <a:xfrm>
                  <a:off x="4466202" y="5956511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74" name="グループ化 73">
                <a:extLst>
                  <a:ext uri="{FF2B5EF4-FFF2-40B4-BE49-F238E27FC236}">
                    <a16:creationId xmlns:a16="http://schemas.microsoft.com/office/drawing/2014/main" id="{8F3E822D-DCD6-48CF-A341-B5599754F877}"/>
                  </a:ext>
                </a:extLst>
              </p:cNvPr>
              <p:cNvGrpSpPr/>
              <p:nvPr/>
            </p:nvGrpSpPr>
            <p:grpSpPr>
              <a:xfrm>
                <a:off x="4566245" y="2558606"/>
                <a:ext cx="796603" cy="838891"/>
                <a:chOff x="4566245" y="2558606"/>
                <a:chExt cx="796603" cy="838891"/>
              </a:xfrm>
            </p:grpSpPr>
            <p:sp>
              <p:nvSpPr>
                <p:cNvPr id="75" name="楕円 20">
                  <a:extLst>
                    <a:ext uri="{FF2B5EF4-FFF2-40B4-BE49-F238E27FC236}">
                      <a16:creationId xmlns:a16="http://schemas.microsoft.com/office/drawing/2014/main" id="{95403BAE-3692-46DC-A020-DEA77F18D8CE}"/>
                    </a:ext>
                  </a:extLst>
                </p:cNvPr>
                <p:cNvSpPr/>
                <p:nvPr/>
              </p:nvSpPr>
              <p:spPr>
                <a:xfrm rot="19251567">
                  <a:off x="4706033" y="2608588"/>
                  <a:ext cx="99453" cy="590776"/>
                </a:xfrm>
                <a:custGeom>
                  <a:avLst/>
                  <a:gdLst>
                    <a:gd name="connsiteX0" fmla="*/ 0 w 184533"/>
                    <a:gd name="connsiteY0" fmla="*/ 299960 h 599920"/>
                    <a:gd name="connsiteX1" fmla="*/ 92267 w 184533"/>
                    <a:gd name="connsiteY1" fmla="*/ 0 h 599920"/>
                    <a:gd name="connsiteX2" fmla="*/ 184534 w 184533"/>
                    <a:gd name="connsiteY2" fmla="*/ 299960 h 599920"/>
                    <a:gd name="connsiteX3" fmla="*/ 92267 w 184533"/>
                    <a:gd name="connsiteY3" fmla="*/ 599920 h 599920"/>
                    <a:gd name="connsiteX4" fmla="*/ 0 w 184533"/>
                    <a:gd name="connsiteY4" fmla="*/ 299960 h 599920"/>
                    <a:gd name="connsiteX0" fmla="*/ 0 w 103800"/>
                    <a:gd name="connsiteY0" fmla="*/ 308298 h 616596"/>
                    <a:gd name="connsiteX1" fmla="*/ 92267 w 103800"/>
                    <a:gd name="connsiteY1" fmla="*/ 8338 h 616596"/>
                    <a:gd name="connsiteX2" fmla="*/ 92267 w 103800"/>
                    <a:gd name="connsiteY2" fmla="*/ 608258 h 616596"/>
                    <a:gd name="connsiteX3" fmla="*/ 0 w 103800"/>
                    <a:gd name="connsiteY3" fmla="*/ 308298 h 6165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3800" h="616596">
                      <a:moveTo>
                        <a:pt x="0" y="308298"/>
                      </a:moveTo>
                      <a:cubicBezTo>
                        <a:pt x="0" y="142635"/>
                        <a:pt x="76889" y="-41655"/>
                        <a:pt x="92267" y="8338"/>
                      </a:cubicBezTo>
                      <a:cubicBezTo>
                        <a:pt x="107645" y="58331"/>
                        <a:pt x="107645" y="558265"/>
                        <a:pt x="92267" y="608258"/>
                      </a:cubicBezTo>
                      <a:cubicBezTo>
                        <a:pt x="76889" y="658251"/>
                        <a:pt x="0" y="473961"/>
                        <a:pt x="0" y="30829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6" name="グループ化 75">
                  <a:extLst>
                    <a:ext uri="{FF2B5EF4-FFF2-40B4-BE49-F238E27FC236}">
                      <a16:creationId xmlns:a16="http://schemas.microsoft.com/office/drawing/2014/main" id="{55A196F1-1366-4E1B-8FD5-7522545DE968}"/>
                    </a:ext>
                  </a:extLst>
                </p:cNvPr>
                <p:cNvGrpSpPr/>
                <p:nvPr/>
              </p:nvGrpSpPr>
              <p:grpSpPr>
                <a:xfrm>
                  <a:off x="4566245" y="2558606"/>
                  <a:ext cx="796603" cy="838891"/>
                  <a:chOff x="4566137" y="2557224"/>
                  <a:chExt cx="796603" cy="838891"/>
                </a:xfrm>
              </p:grpSpPr>
              <p:sp>
                <p:nvSpPr>
                  <p:cNvPr id="77" name="二等辺三角形 76">
                    <a:extLst>
                      <a:ext uri="{FF2B5EF4-FFF2-40B4-BE49-F238E27FC236}">
                        <a16:creationId xmlns:a16="http://schemas.microsoft.com/office/drawing/2014/main" id="{BCB4A947-031F-4699-900F-264D08F4D27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778370" y="2661265"/>
                    <a:ext cx="392622" cy="415472"/>
                  </a:xfrm>
                  <a:prstGeom prst="triangle">
                    <a:avLst/>
                  </a:prstGeom>
                  <a:solidFill>
                    <a:schemeClr val="accent5">
                      <a:lumMod val="7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8" name="楕円 20">
                    <a:extLst>
                      <a:ext uri="{FF2B5EF4-FFF2-40B4-BE49-F238E27FC236}">
                        <a16:creationId xmlns:a16="http://schemas.microsoft.com/office/drawing/2014/main" id="{44F2A9DB-BD3D-4BD8-A971-8449C5DD32E7}"/>
                      </a:ext>
                    </a:extLst>
                  </p:cNvPr>
                  <p:cNvSpPr/>
                  <p:nvPr/>
                </p:nvSpPr>
                <p:spPr>
                  <a:xfrm rot="2348433" flipH="1">
                    <a:off x="5128206" y="2607206"/>
                    <a:ext cx="99453" cy="590776"/>
                  </a:xfrm>
                  <a:custGeom>
                    <a:avLst/>
                    <a:gdLst>
                      <a:gd name="connsiteX0" fmla="*/ 0 w 184533"/>
                      <a:gd name="connsiteY0" fmla="*/ 299960 h 599920"/>
                      <a:gd name="connsiteX1" fmla="*/ 92267 w 184533"/>
                      <a:gd name="connsiteY1" fmla="*/ 0 h 599920"/>
                      <a:gd name="connsiteX2" fmla="*/ 184534 w 184533"/>
                      <a:gd name="connsiteY2" fmla="*/ 299960 h 599920"/>
                      <a:gd name="connsiteX3" fmla="*/ 92267 w 184533"/>
                      <a:gd name="connsiteY3" fmla="*/ 599920 h 599920"/>
                      <a:gd name="connsiteX4" fmla="*/ 0 w 184533"/>
                      <a:gd name="connsiteY4" fmla="*/ 299960 h 599920"/>
                      <a:gd name="connsiteX0" fmla="*/ 0 w 103800"/>
                      <a:gd name="connsiteY0" fmla="*/ 308298 h 616596"/>
                      <a:gd name="connsiteX1" fmla="*/ 92267 w 103800"/>
                      <a:gd name="connsiteY1" fmla="*/ 8338 h 616596"/>
                      <a:gd name="connsiteX2" fmla="*/ 92267 w 103800"/>
                      <a:gd name="connsiteY2" fmla="*/ 608258 h 616596"/>
                      <a:gd name="connsiteX3" fmla="*/ 0 w 103800"/>
                      <a:gd name="connsiteY3" fmla="*/ 308298 h 6165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3800" h="616596">
                        <a:moveTo>
                          <a:pt x="0" y="308298"/>
                        </a:moveTo>
                        <a:cubicBezTo>
                          <a:pt x="0" y="142635"/>
                          <a:pt x="76889" y="-41655"/>
                          <a:pt x="92267" y="8338"/>
                        </a:cubicBezTo>
                        <a:cubicBezTo>
                          <a:pt x="107645" y="58331"/>
                          <a:pt x="107645" y="558265"/>
                          <a:pt x="92267" y="608258"/>
                        </a:cubicBezTo>
                        <a:cubicBezTo>
                          <a:pt x="76889" y="658251"/>
                          <a:pt x="0" y="473961"/>
                          <a:pt x="0" y="30829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79" name="グループ化 78">
                    <a:extLst>
                      <a:ext uri="{FF2B5EF4-FFF2-40B4-BE49-F238E27FC236}">
                        <a16:creationId xmlns:a16="http://schemas.microsoft.com/office/drawing/2014/main" id="{BE5E2ED9-DA04-44A7-A247-F7616B3A1D0F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4772172" y="3072440"/>
                    <a:ext cx="191239" cy="323675"/>
                    <a:chOff x="1450541" y="5088848"/>
                    <a:chExt cx="240910" cy="397551"/>
                  </a:xfrm>
                </p:grpSpPr>
                <p:sp>
                  <p:nvSpPr>
                    <p:cNvPr id="89" name="フリーフォーム: 図形 88">
                      <a:extLst>
                        <a:ext uri="{FF2B5EF4-FFF2-40B4-BE49-F238E27FC236}">
                          <a16:creationId xmlns:a16="http://schemas.microsoft.com/office/drawing/2014/main" id="{63CADD54-B5C1-4BA3-A255-511EF5EC5E3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50541" y="5088848"/>
                      <a:ext cx="240910" cy="397551"/>
                    </a:xfrm>
                    <a:custGeom>
                      <a:avLst/>
                      <a:gdLst>
                        <a:gd name="connsiteX0" fmla="*/ 120455 w 240910"/>
                        <a:gd name="connsiteY0" fmla="*/ 0 h 290804"/>
                        <a:gd name="connsiteX1" fmla="*/ 205630 w 240910"/>
                        <a:gd name="connsiteY1" fmla="*/ 35280 h 290804"/>
                        <a:gd name="connsiteX2" fmla="*/ 205630 w 240910"/>
                        <a:gd name="connsiteY2" fmla="*/ 205630 h 290804"/>
                        <a:gd name="connsiteX3" fmla="*/ 120455 w 240910"/>
                        <a:gd name="connsiteY3" fmla="*/ 290804 h 290804"/>
                        <a:gd name="connsiteX4" fmla="*/ 35280 w 240910"/>
                        <a:gd name="connsiteY4" fmla="*/ 205630 h 290804"/>
                        <a:gd name="connsiteX5" fmla="*/ 35280 w 240910"/>
                        <a:gd name="connsiteY5" fmla="*/ 35280 h 290804"/>
                        <a:gd name="connsiteX6" fmla="*/ 120455 w 240910"/>
                        <a:gd name="connsiteY6" fmla="*/ 0 h 290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910" h="290804">
                          <a:moveTo>
                            <a:pt x="120455" y="0"/>
                          </a:moveTo>
                          <a:cubicBezTo>
                            <a:pt x="151282" y="0"/>
                            <a:pt x="182109" y="11760"/>
                            <a:pt x="205630" y="35280"/>
                          </a:cubicBezTo>
                          <a:cubicBezTo>
                            <a:pt x="252670" y="82320"/>
                            <a:pt x="252670" y="158590"/>
                            <a:pt x="205630" y="205630"/>
                          </a:cubicBezTo>
                          <a:lnTo>
                            <a:pt x="120455" y="290804"/>
                          </a:lnTo>
                          <a:lnTo>
                            <a:pt x="35280" y="205630"/>
                          </a:lnTo>
                          <a:cubicBezTo>
                            <a:pt x="-11760" y="158590"/>
                            <a:pt x="-11760" y="82320"/>
                            <a:pt x="35280" y="35280"/>
                          </a:cubicBezTo>
                          <a:cubicBezTo>
                            <a:pt x="58801" y="11760"/>
                            <a:pt x="89628" y="0"/>
                            <a:pt x="120455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0" name="フリーフォーム: 図形 89">
                      <a:extLst>
                        <a:ext uri="{FF2B5EF4-FFF2-40B4-BE49-F238E27FC236}">
                          <a16:creationId xmlns:a16="http://schemas.microsoft.com/office/drawing/2014/main" id="{22F589DB-48F3-473B-A5D2-661C7C6AE8E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03692" y="5115029"/>
                      <a:ext cx="134608" cy="266000"/>
                    </a:xfrm>
                    <a:custGeom>
                      <a:avLst/>
                      <a:gdLst>
                        <a:gd name="connsiteX0" fmla="*/ 120455 w 240910"/>
                        <a:gd name="connsiteY0" fmla="*/ 0 h 290804"/>
                        <a:gd name="connsiteX1" fmla="*/ 205630 w 240910"/>
                        <a:gd name="connsiteY1" fmla="*/ 35280 h 290804"/>
                        <a:gd name="connsiteX2" fmla="*/ 205630 w 240910"/>
                        <a:gd name="connsiteY2" fmla="*/ 205630 h 290804"/>
                        <a:gd name="connsiteX3" fmla="*/ 120455 w 240910"/>
                        <a:gd name="connsiteY3" fmla="*/ 290804 h 290804"/>
                        <a:gd name="connsiteX4" fmla="*/ 35280 w 240910"/>
                        <a:gd name="connsiteY4" fmla="*/ 205630 h 290804"/>
                        <a:gd name="connsiteX5" fmla="*/ 35280 w 240910"/>
                        <a:gd name="connsiteY5" fmla="*/ 35280 h 290804"/>
                        <a:gd name="connsiteX6" fmla="*/ 120455 w 240910"/>
                        <a:gd name="connsiteY6" fmla="*/ 0 h 290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910" h="290804">
                          <a:moveTo>
                            <a:pt x="120455" y="0"/>
                          </a:moveTo>
                          <a:cubicBezTo>
                            <a:pt x="151282" y="0"/>
                            <a:pt x="182109" y="11760"/>
                            <a:pt x="205630" y="35280"/>
                          </a:cubicBezTo>
                          <a:cubicBezTo>
                            <a:pt x="252670" y="82320"/>
                            <a:pt x="252670" y="158590"/>
                            <a:pt x="205630" y="205630"/>
                          </a:cubicBezTo>
                          <a:lnTo>
                            <a:pt x="120455" y="290804"/>
                          </a:lnTo>
                          <a:lnTo>
                            <a:pt x="35280" y="205630"/>
                          </a:lnTo>
                          <a:cubicBezTo>
                            <a:pt x="-11760" y="158590"/>
                            <a:pt x="-11760" y="82320"/>
                            <a:pt x="35280" y="35280"/>
                          </a:cubicBezTo>
                          <a:cubicBezTo>
                            <a:pt x="58801" y="11760"/>
                            <a:pt x="89628" y="0"/>
                            <a:pt x="120455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0" name="グループ化 79">
                    <a:extLst>
                      <a:ext uri="{FF2B5EF4-FFF2-40B4-BE49-F238E27FC236}">
                        <a16:creationId xmlns:a16="http://schemas.microsoft.com/office/drawing/2014/main" id="{04626573-1811-4A30-86EB-DBE7A66EF070}"/>
                      </a:ext>
                    </a:extLst>
                  </p:cNvPr>
                  <p:cNvGrpSpPr/>
                  <p:nvPr/>
                </p:nvGrpSpPr>
                <p:grpSpPr>
                  <a:xfrm rot="19800000" flipH="1">
                    <a:off x="4984404" y="3072438"/>
                    <a:ext cx="191239" cy="323675"/>
                    <a:chOff x="1450541" y="5088848"/>
                    <a:chExt cx="240910" cy="397551"/>
                  </a:xfrm>
                </p:grpSpPr>
                <p:sp>
                  <p:nvSpPr>
                    <p:cNvPr id="87" name="フリーフォーム: 図形 86">
                      <a:extLst>
                        <a:ext uri="{FF2B5EF4-FFF2-40B4-BE49-F238E27FC236}">
                          <a16:creationId xmlns:a16="http://schemas.microsoft.com/office/drawing/2014/main" id="{C94A534F-0BB4-41DA-932A-5438A19E4AD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50541" y="5088848"/>
                      <a:ext cx="240910" cy="397551"/>
                    </a:xfrm>
                    <a:custGeom>
                      <a:avLst/>
                      <a:gdLst>
                        <a:gd name="connsiteX0" fmla="*/ 120455 w 240910"/>
                        <a:gd name="connsiteY0" fmla="*/ 0 h 290804"/>
                        <a:gd name="connsiteX1" fmla="*/ 205630 w 240910"/>
                        <a:gd name="connsiteY1" fmla="*/ 35280 h 290804"/>
                        <a:gd name="connsiteX2" fmla="*/ 205630 w 240910"/>
                        <a:gd name="connsiteY2" fmla="*/ 205630 h 290804"/>
                        <a:gd name="connsiteX3" fmla="*/ 120455 w 240910"/>
                        <a:gd name="connsiteY3" fmla="*/ 290804 h 290804"/>
                        <a:gd name="connsiteX4" fmla="*/ 35280 w 240910"/>
                        <a:gd name="connsiteY4" fmla="*/ 205630 h 290804"/>
                        <a:gd name="connsiteX5" fmla="*/ 35280 w 240910"/>
                        <a:gd name="connsiteY5" fmla="*/ 35280 h 290804"/>
                        <a:gd name="connsiteX6" fmla="*/ 120455 w 240910"/>
                        <a:gd name="connsiteY6" fmla="*/ 0 h 290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910" h="290804">
                          <a:moveTo>
                            <a:pt x="120455" y="0"/>
                          </a:moveTo>
                          <a:cubicBezTo>
                            <a:pt x="151282" y="0"/>
                            <a:pt x="182109" y="11760"/>
                            <a:pt x="205630" y="35280"/>
                          </a:cubicBezTo>
                          <a:cubicBezTo>
                            <a:pt x="252670" y="82320"/>
                            <a:pt x="252670" y="158590"/>
                            <a:pt x="205630" y="205630"/>
                          </a:cubicBezTo>
                          <a:lnTo>
                            <a:pt x="120455" y="290804"/>
                          </a:lnTo>
                          <a:lnTo>
                            <a:pt x="35280" y="205630"/>
                          </a:lnTo>
                          <a:cubicBezTo>
                            <a:pt x="-11760" y="158590"/>
                            <a:pt x="-11760" y="82320"/>
                            <a:pt x="35280" y="35280"/>
                          </a:cubicBezTo>
                          <a:cubicBezTo>
                            <a:pt x="58801" y="11760"/>
                            <a:pt x="89628" y="0"/>
                            <a:pt x="120455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8" name="フリーフォーム: 図形 87">
                      <a:extLst>
                        <a:ext uri="{FF2B5EF4-FFF2-40B4-BE49-F238E27FC236}">
                          <a16:creationId xmlns:a16="http://schemas.microsoft.com/office/drawing/2014/main" id="{F0F9FF59-D66F-49B4-929F-B4CBC5CD08F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03692" y="5115029"/>
                      <a:ext cx="134608" cy="266000"/>
                    </a:xfrm>
                    <a:custGeom>
                      <a:avLst/>
                      <a:gdLst>
                        <a:gd name="connsiteX0" fmla="*/ 120455 w 240910"/>
                        <a:gd name="connsiteY0" fmla="*/ 0 h 290804"/>
                        <a:gd name="connsiteX1" fmla="*/ 205630 w 240910"/>
                        <a:gd name="connsiteY1" fmla="*/ 35280 h 290804"/>
                        <a:gd name="connsiteX2" fmla="*/ 205630 w 240910"/>
                        <a:gd name="connsiteY2" fmla="*/ 205630 h 290804"/>
                        <a:gd name="connsiteX3" fmla="*/ 120455 w 240910"/>
                        <a:gd name="connsiteY3" fmla="*/ 290804 h 290804"/>
                        <a:gd name="connsiteX4" fmla="*/ 35280 w 240910"/>
                        <a:gd name="connsiteY4" fmla="*/ 205630 h 290804"/>
                        <a:gd name="connsiteX5" fmla="*/ 35280 w 240910"/>
                        <a:gd name="connsiteY5" fmla="*/ 35280 h 290804"/>
                        <a:gd name="connsiteX6" fmla="*/ 120455 w 240910"/>
                        <a:gd name="connsiteY6" fmla="*/ 0 h 290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910" h="290804">
                          <a:moveTo>
                            <a:pt x="120455" y="0"/>
                          </a:moveTo>
                          <a:cubicBezTo>
                            <a:pt x="151282" y="0"/>
                            <a:pt x="182109" y="11760"/>
                            <a:pt x="205630" y="35280"/>
                          </a:cubicBezTo>
                          <a:cubicBezTo>
                            <a:pt x="252670" y="82320"/>
                            <a:pt x="252670" y="158590"/>
                            <a:pt x="205630" y="205630"/>
                          </a:cubicBezTo>
                          <a:lnTo>
                            <a:pt x="120455" y="290804"/>
                          </a:lnTo>
                          <a:lnTo>
                            <a:pt x="35280" y="205630"/>
                          </a:lnTo>
                          <a:cubicBezTo>
                            <a:pt x="-11760" y="158590"/>
                            <a:pt x="-11760" y="82320"/>
                            <a:pt x="35280" y="35280"/>
                          </a:cubicBezTo>
                          <a:cubicBezTo>
                            <a:pt x="58801" y="11760"/>
                            <a:pt x="89628" y="0"/>
                            <a:pt x="120455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81" name="楕円 20">
                    <a:extLst>
                      <a:ext uri="{FF2B5EF4-FFF2-40B4-BE49-F238E27FC236}">
                        <a16:creationId xmlns:a16="http://schemas.microsoft.com/office/drawing/2014/main" id="{BB30B0D8-E82C-4CF5-9FD4-9198AF41C152}"/>
                      </a:ext>
                    </a:extLst>
                  </p:cNvPr>
                  <p:cNvSpPr/>
                  <p:nvPr/>
                </p:nvSpPr>
                <p:spPr>
                  <a:xfrm rot="19251567">
                    <a:off x="4749780" y="2667033"/>
                    <a:ext cx="79312" cy="471129"/>
                  </a:xfrm>
                  <a:custGeom>
                    <a:avLst/>
                    <a:gdLst>
                      <a:gd name="connsiteX0" fmla="*/ 0 w 184533"/>
                      <a:gd name="connsiteY0" fmla="*/ 299960 h 599920"/>
                      <a:gd name="connsiteX1" fmla="*/ 92267 w 184533"/>
                      <a:gd name="connsiteY1" fmla="*/ 0 h 599920"/>
                      <a:gd name="connsiteX2" fmla="*/ 184534 w 184533"/>
                      <a:gd name="connsiteY2" fmla="*/ 299960 h 599920"/>
                      <a:gd name="connsiteX3" fmla="*/ 92267 w 184533"/>
                      <a:gd name="connsiteY3" fmla="*/ 599920 h 599920"/>
                      <a:gd name="connsiteX4" fmla="*/ 0 w 184533"/>
                      <a:gd name="connsiteY4" fmla="*/ 299960 h 599920"/>
                      <a:gd name="connsiteX0" fmla="*/ 0 w 103800"/>
                      <a:gd name="connsiteY0" fmla="*/ 308298 h 616596"/>
                      <a:gd name="connsiteX1" fmla="*/ 92267 w 103800"/>
                      <a:gd name="connsiteY1" fmla="*/ 8338 h 616596"/>
                      <a:gd name="connsiteX2" fmla="*/ 92267 w 103800"/>
                      <a:gd name="connsiteY2" fmla="*/ 608258 h 616596"/>
                      <a:gd name="connsiteX3" fmla="*/ 0 w 103800"/>
                      <a:gd name="connsiteY3" fmla="*/ 308298 h 6165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3800" h="616596">
                        <a:moveTo>
                          <a:pt x="0" y="308298"/>
                        </a:moveTo>
                        <a:cubicBezTo>
                          <a:pt x="0" y="142635"/>
                          <a:pt x="76889" y="-41655"/>
                          <a:pt x="92267" y="8338"/>
                        </a:cubicBezTo>
                        <a:cubicBezTo>
                          <a:pt x="107645" y="58331"/>
                          <a:pt x="107645" y="558265"/>
                          <a:pt x="92267" y="608258"/>
                        </a:cubicBezTo>
                        <a:cubicBezTo>
                          <a:pt x="76889" y="658251"/>
                          <a:pt x="0" y="473961"/>
                          <a:pt x="0" y="308298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" name="楕円 20">
                    <a:extLst>
                      <a:ext uri="{FF2B5EF4-FFF2-40B4-BE49-F238E27FC236}">
                        <a16:creationId xmlns:a16="http://schemas.microsoft.com/office/drawing/2014/main" id="{D2E13303-3318-4B0A-B0B3-0178E2D655CB}"/>
                      </a:ext>
                    </a:extLst>
                  </p:cNvPr>
                  <p:cNvSpPr/>
                  <p:nvPr/>
                </p:nvSpPr>
                <p:spPr>
                  <a:xfrm rot="2348433" flipH="1">
                    <a:off x="5103772" y="2667032"/>
                    <a:ext cx="79312" cy="471129"/>
                  </a:xfrm>
                  <a:custGeom>
                    <a:avLst/>
                    <a:gdLst>
                      <a:gd name="connsiteX0" fmla="*/ 0 w 184533"/>
                      <a:gd name="connsiteY0" fmla="*/ 299960 h 599920"/>
                      <a:gd name="connsiteX1" fmla="*/ 92267 w 184533"/>
                      <a:gd name="connsiteY1" fmla="*/ 0 h 599920"/>
                      <a:gd name="connsiteX2" fmla="*/ 184534 w 184533"/>
                      <a:gd name="connsiteY2" fmla="*/ 299960 h 599920"/>
                      <a:gd name="connsiteX3" fmla="*/ 92267 w 184533"/>
                      <a:gd name="connsiteY3" fmla="*/ 599920 h 599920"/>
                      <a:gd name="connsiteX4" fmla="*/ 0 w 184533"/>
                      <a:gd name="connsiteY4" fmla="*/ 299960 h 599920"/>
                      <a:gd name="connsiteX0" fmla="*/ 0 w 103800"/>
                      <a:gd name="connsiteY0" fmla="*/ 308298 h 616596"/>
                      <a:gd name="connsiteX1" fmla="*/ 92267 w 103800"/>
                      <a:gd name="connsiteY1" fmla="*/ 8338 h 616596"/>
                      <a:gd name="connsiteX2" fmla="*/ 92267 w 103800"/>
                      <a:gd name="connsiteY2" fmla="*/ 608258 h 616596"/>
                      <a:gd name="connsiteX3" fmla="*/ 0 w 103800"/>
                      <a:gd name="connsiteY3" fmla="*/ 308298 h 6165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3800" h="616596">
                        <a:moveTo>
                          <a:pt x="0" y="308298"/>
                        </a:moveTo>
                        <a:cubicBezTo>
                          <a:pt x="0" y="142635"/>
                          <a:pt x="76889" y="-41655"/>
                          <a:pt x="92267" y="8338"/>
                        </a:cubicBezTo>
                        <a:cubicBezTo>
                          <a:pt x="107645" y="58331"/>
                          <a:pt x="107645" y="558265"/>
                          <a:pt x="92267" y="608258"/>
                        </a:cubicBezTo>
                        <a:cubicBezTo>
                          <a:pt x="76889" y="658251"/>
                          <a:pt x="0" y="473961"/>
                          <a:pt x="0" y="308298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3" name="フリーフォーム: 図形 82">
                    <a:extLst>
                      <a:ext uri="{FF2B5EF4-FFF2-40B4-BE49-F238E27FC236}">
                        <a16:creationId xmlns:a16="http://schemas.microsoft.com/office/drawing/2014/main" id="{29B40C21-BF02-44AA-BCEE-BA958069B64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566137" y="2557224"/>
                    <a:ext cx="796603" cy="554165"/>
                  </a:xfrm>
                  <a:custGeom>
                    <a:avLst/>
                    <a:gdLst>
                      <a:gd name="connsiteX0" fmla="*/ 629616 w 831419"/>
                      <a:gd name="connsiteY0" fmla="*/ 578385 h 578385"/>
                      <a:gd name="connsiteX1" fmla="*/ 574036 w 831419"/>
                      <a:gd name="connsiteY1" fmla="*/ 578385 h 578385"/>
                      <a:gd name="connsiteX2" fmla="*/ 409133 w 831419"/>
                      <a:gd name="connsiteY2" fmla="*/ 56263 h 578385"/>
                      <a:gd name="connsiteX3" fmla="*/ 244230 w 831419"/>
                      <a:gd name="connsiteY3" fmla="*/ 578385 h 578385"/>
                      <a:gd name="connsiteX4" fmla="*/ 211493 w 831419"/>
                      <a:gd name="connsiteY4" fmla="*/ 578385 h 578385"/>
                      <a:gd name="connsiteX5" fmla="*/ 14958 w 831419"/>
                      <a:gd name="connsiteY5" fmla="*/ 496978 h 578385"/>
                      <a:gd name="connsiteX6" fmla="*/ 0 w 831419"/>
                      <a:gd name="connsiteY6" fmla="*/ 478849 h 578385"/>
                      <a:gd name="connsiteX7" fmla="*/ 410674 w 831419"/>
                      <a:gd name="connsiteY7" fmla="*/ 0 h 578385"/>
                      <a:gd name="connsiteX8" fmla="*/ 831419 w 831419"/>
                      <a:gd name="connsiteY8" fmla="*/ 490593 h 578385"/>
                      <a:gd name="connsiteX9" fmla="*/ 826152 w 831419"/>
                      <a:gd name="connsiteY9" fmla="*/ 496978 h 578385"/>
                      <a:gd name="connsiteX10" fmla="*/ 629616 w 831419"/>
                      <a:gd name="connsiteY10" fmla="*/ 578385 h 5783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831419" h="578385">
                        <a:moveTo>
                          <a:pt x="629616" y="578385"/>
                        </a:moveTo>
                        <a:lnTo>
                          <a:pt x="574036" y="578385"/>
                        </a:lnTo>
                        <a:lnTo>
                          <a:pt x="409133" y="56263"/>
                        </a:lnTo>
                        <a:lnTo>
                          <a:pt x="244230" y="578385"/>
                        </a:lnTo>
                        <a:lnTo>
                          <a:pt x="211493" y="578385"/>
                        </a:lnTo>
                        <a:cubicBezTo>
                          <a:pt x="134741" y="578385"/>
                          <a:pt x="65255" y="547275"/>
                          <a:pt x="14958" y="496978"/>
                        </a:cubicBezTo>
                        <a:lnTo>
                          <a:pt x="0" y="478849"/>
                        </a:lnTo>
                        <a:lnTo>
                          <a:pt x="410674" y="0"/>
                        </a:lnTo>
                        <a:lnTo>
                          <a:pt x="831419" y="490593"/>
                        </a:lnTo>
                        <a:lnTo>
                          <a:pt x="826152" y="496978"/>
                        </a:lnTo>
                        <a:cubicBezTo>
                          <a:pt x="775854" y="547275"/>
                          <a:pt x="706368" y="578385"/>
                          <a:pt x="629616" y="578385"/>
                        </a:cubicBez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4" name="フリーフォーム: 図形 83">
                    <a:extLst>
                      <a:ext uri="{FF2B5EF4-FFF2-40B4-BE49-F238E27FC236}">
                        <a16:creationId xmlns:a16="http://schemas.microsoft.com/office/drawing/2014/main" id="{76A57976-6324-4F8C-BF9C-4098EDEF933F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598196" y="2608872"/>
                    <a:ext cx="369733" cy="502516"/>
                  </a:xfrm>
                  <a:custGeom>
                    <a:avLst/>
                    <a:gdLst>
                      <a:gd name="connsiteX0" fmla="*/ 368324 w 385893"/>
                      <a:gd name="connsiteY0" fmla="*/ 524479 h 524479"/>
                      <a:gd name="connsiteX1" fmla="*/ 0 w 385893"/>
                      <a:gd name="connsiteY1" fmla="*/ 0 h 524479"/>
                      <a:gd name="connsiteX2" fmla="*/ 385893 w 385893"/>
                      <a:gd name="connsiteY2" fmla="*/ 510257 h 524479"/>
                      <a:gd name="connsiteX3" fmla="*/ 369292 w 385893"/>
                      <a:gd name="connsiteY3" fmla="*/ 523953 h 524479"/>
                      <a:gd name="connsiteX4" fmla="*/ 368324 w 385893"/>
                      <a:gd name="connsiteY4" fmla="*/ 524479 h 5244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85893" h="524479">
                        <a:moveTo>
                          <a:pt x="368324" y="524479"/>
                        </a:moveTo>
                        <a:lnTo>
                          <a:pt x="0" y="0"/>
                        </a:lnTo>
                        <a:lnTo>
                          <a:pt x="385893" y="510257"/>
                        </a:lnTo>
                        <a:lnTo>
                          <a:pt x="369292" y="523953"/>
                        </a:lnTo>
                        <a:lnTo>
                          <a:pt x="368324" y="524479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5" name="フリーフォーム: 図形 84">
                    <a:extLst>
                      <a:ext uri="{FF2B5EF4-FFF2-40B4-BE49-F238E27FC236}">
                        <a16:creationId xmlns:a16="http://schemas.microsoft.com/office/drawing/2014/main" id="{02AB7004-EB27-416A-8128-6BE4015FD83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965295" y="2615827"/>
                    <a:ext cx="367533" cy="499496"/>
                  </a:xfrm>
                  <a:custGeom>
                    <a:avLst/>
                    <a:gdLst>
                      <a:gd name="connsiteX0" fmla="*/ 17573 w 383596"/>
                      <a:gd name="connsiteY0" fmla="*/ 521327 h 521327"/>
                      <a:gd name="connsiteX1" fmla="*/ 0 w 383596"/>
                      <a:gd name="connsiteY1" fmla="*/ 506828 h 521327"/>
                      <a:gd name="connsiteX2" fmla="*/ 381803 w 383596"/>
                      <a:gd name="connsiteY2" fmla="*/ 1980 h 521327"/>
                      <a:gd name="connsiteX3" fmla="*/ 383501 w 383596"/>
                      <a:gd name="connsiteY3" fmla="*/ 0 h 521327"/>
                      <a:gd name="connsiteX4" fmla="*/ 383596 w 383596"/>
                      <a:gd name="connsiteY4" fmla="*/ 125 h 521327"/>
                      <a:gd name="connsiteX5" fmla="*/ 17573 w 383596"/>
                      <a:gd name="connsiteY5" fmla="*/ 521327 h 5213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83596" h="521327">
                        <a:moveTo>
                          <a:pt x="17573" y="521327"/>
                        </a:moveTo>
                        <a:lnTo>
                          <a:pt x="0" y="506828"/>
                        </a:lnTo>
                        <a:lnTo>
                          <a:pt x="381803" y="1980"/>
                        </a:lnTo>
                        <a:lnTo>
                          <a:pt x="383501" y="0"/>
                        </a:lnTo>
                        <a:lnTo>
                          <a:pt x="383596" y="125"/>
                        </a:lnTo>
                        <a:lnTo>
                          <a:pt x="17573" y="521327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6" name="四角形: 角を丸くする 85">
                    <a:extLst>
                      <a:ext uri="{FF2B5EF4-FFF2-40B4-BE49-F238E27FC236}">
                        <a16:creationId xmlns:a16="http://schemas.microsoft.com/office/drawing/2014/main" id="{EDBB0750-81C9-463A-82FF-C44A1C5C89F0}"/>
                      </a:ext>
                    </a:extLst>
                  </p:cNvPr>
                  <p:cNvSpPr/>
                  <p:nvPr/>
                </p:nvSpPr>
                <p:spPr>
                  <a:xfrm>
                    <a:off x="4909095" y="3045604"/>
                    <a:ext cx="117044" cy="119626"/>
                  </a:xfrm>
                  <a:prstGeom prst="roundRect">
                    <a:avLst>
                      <a:gd name="adj" fmla="val 31190"/>
                    </a:avLst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sp>
          <p:nvSpPr>
            <p:cNvPr id="289" name="フリーフォーム: 図形 288">
              <a:extLst>
                <a:ext uri="{FF2B5EF4-FFF2-40B4-BE49-F238E27FC236}">
                  <a16:creationId xmlns:a16="http://schemas.microsoft.com/office/drawing/2014/main" id="{5962D1F6-F96A-4A8B-95AE-CAA6AF792497}"/>
                </a:ext>
              </a:extLst>
            </p:cNvPr>
            <p:cNvSpPr/>
            <p:nvPr/>
          </p:nvSpPr>
          <p:spPr>
            <a:xfrm rot="10800000">
              <a:off x="5131576" y="1867829"/>
              <a:ext cx="238134" cy="45719"/>
            </a:xfrm>
            <a:custGeom>
              <a:avLst/>
              <a:gdLst>
                <a:gd name="connsiteX0" fmla="*/ 120510 w 207890"/>
                <a:gd name="connsiteY0" fmla="*/ 0 h 68083"/>
                <a:gd name="connsiteX1" fmla="*/ 206833 w 207890"/>
                <a:gd name="connsiteY1" fmla="*/ 62374 h 68083"/>
                <a:gd name="connsiteX2" fmla="*/ 207890 w 207890"/>
                <a:gd name="connsiteY2" fmla="*/ 68083 h 68083"/>
                <a:gd name="connsiteX3" fmla="*/ 173089 w 207890"/>
                <a:gd name="connsiteY3" fmla="*/ 50344 h 68083"/>
                <a:gd name="connsiteX4" fmla="*/ 120510 w 207890"/>
                <a:gd name="connsiteY4" fmla="*/ 42318 h 68083"/>
                <a:gd name="connsiteX5" fmla="*/ 67931 w 207890"/>
                <a:gd name="connsiteY5" fmla="*/ 50344 h 68083"/>
                <a:gd name="connsiteX6" fmla="*/ 33130 w 207890"/>
                <a:gd name="connsiteY6" fmla="*/ 68083 h 68083"/>
                <a:gd name="connsiteX7" fmla="*/ 34187 w 207890"/>
                <a:gd name="connsiteY7" fmla="*/ 62374 h 68083"/>
                <a:gd name="connsiteX8" fmla="*/ 36689 w 207890"/>
                <a:gd name="connsiteY8" fmla="*/ 58329 h 68083"/>
                <a:gd name="connsiteX9" fmla="*/ 0 w 207890"/>
                <a:gd name="connsiteY9" fmla="*/ 7551 h 68083"/>
                <a:gd name="connsiteX10" fmla="*/ 47064 w 207890"/>
                <a:gd name="connsiteY10" fmla="*/ 41555 h 68083"/>
                <a:gd name="connsiteX11" fmla="*/ 54265 w 207890"/>
                <a:gd name="connsiteY11" fmla="*/ 29912 h 68083"/>
                <a:gd name="connsiteX12" fmla="*/ 120510 w 207890"/>
                <a:gd name="connsiteY12" fmla="*/ 0 h 68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7890" h="68083">
                  <a:moveTo>
                    <a:pt x="120510" y="0"/>
                  </a:moveTo>
                  <a:cubicBezTo>
                    <a:pt x="159316" y="0"/>
                    <a:pt x="192611" y="25719"/>
                    <a:pt x="206833" y="62374"/>
                  </a:cubicBezTo>
                  <a:lnTo>
                    <a:pt x="207890" y="68083"/>
                  </a:lnTo>
                  <a:lnTo>
                    <a:pt x="173089" y="50344"/>
                  </a:lnTo>
                  <a:cubicBezTo>
                    <a:pt x="156928" y="45176"/>
                    <a:pt x="139161" y="42318"/>
                    <a:pt x="120510" y="42318"/>
                  </a:cubicBezTo>
                  <a:cubicBezTo>
                    <a:pt x="101860" y="42318"/>
                    <a:pt x="84092" y="45176"/>
                    <a:pt x="67931" y="50344"/>
                  </a:cubicBezTo>
                  <a:lnTo>
                    <a:pt x="33130" y="68083"/>
                  </a:lnTo>
                  <a:lnTo>
                    <a:pt x="34187" y="62374"/>
                  </a:lnTo>
                  <a:lnTo>
                    <a:pt x="36689" y="58329"/>
                  </a:lnTo>
                  <a:lnTo>
                    <a:pt x="0" y="7551"/>
                  </a:lnTo>
                  <a:lnTo>
                    <a:pt x="47064" y="41555"/>
                  </a:lnTo>
                  <a:lnTo>
                    <a:pt x="54265" y="29912"/>
                  </a:lnTo>
                  <a:cubicBezTo>
                    <a:pt x="71219" y="11431"/>
                    <a:pt x="94640" y="0"/>
                    <a:pt x="120510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90" name="フリーフォーム: 図形 289">
              <a:extLst>
                <a:ext uri="{FF2B5EF4-FFF2-40B4-BE49-F238E27FC236}">
                  <a16:creationId xmlns:a16="http://schemas.microsoft.com/office/drawing/2014/main" id="{BC7414B4-2A6D-42E8-9538-30CB9060808A}"/>
                </a:ext>
              </a:extLst>
            </p:cNvPr>
            <p:cNvSpPr/>
            <p:nvPr/>
          </p:nvSpPr>
          <p:spPr>
            <a:xfrm rot="10800000" flipH="1">
              <a:off x="4568789" y="1867829"/>
              <a:ext cx="238134" cy="45719"/>
            </a:xfrm>
            <a:custGeom>
              <a:avLst/>
              <a:gdLst>
                <a:gd name="connsiteX0" fmla="*/ 120510 w 207890"/>
                <a:gd name="connsiteY0" fmla="*/ 0 h 68083"/>
                <a:gd name="connsiteX1" fmla="*/ 206833 w 207890"/>
                <a:gd name="connsiteY1" fmla="*/ 62374 h 68083"/>
                <a:gd name="connsiteX2" fmla="*/ 207890 w 207890"/>
                <a:gd name="connsiteY2" fmla="*/ 68083 h 68083"/>
                <a:gd name="connsiteX3" fmla="*/ 173089 w 207890"/>
                <a:gd name="connsiteY3" fmla="*/ 50344 h 68083"/>
                <a:gd name="connsiteX4" fmla="*/ 120510 w 207890"/>
                <a:gd name="connsiteY4" fmla="*/ 42318 h 68083"/>
                <a:gd name="connsiteX5" fmla="*/ 67931 w 207890"/>
                <a:gd name="connsiteY5" fmla="*/ 50344 h 68083"/>
                <a:gd name="connsiteX6" fmla="*/ 33130 w 207890"/>
                <a:gd name="connsiteY6" fmla="*/ 68083 h 68083"/>
                <a:gd name="connsiteX7" fmla="*/ 34187 w 207890"/>
                <a:gd name="connsiteY7" fmla="*/ 62374 h 68083"/>
                <a:gd name="connsiteX8" fmla="*/ 36689 w 207890"/>
                <a:gd name="connsiteY8" fmla="*/ 58329 h 68083"/>
                <a:gd name="connsiteX9" fmla="*/ 0 w 207890"/>
                <a:gd name="connsiteY9" fmla="*/ 7551 h 68083"/>
                <a:gd name="connsiteX10" fmla="*/ 47064 w 207890"/>
                <a:gd name="connsiteY10" fmla="*/ 41555 h 68083"/>
                <a:gd name="connsiteX11" fmla="*/ 54265 w 207890"/>
                <a:gd name="connsiteY11" fmla="*/ 29912 h 68083"/>
                <a:gd name="connsiteX12" fmla="*/ 120510 w 207890"/>
                <a:gd name="connsiteY12" fmla="*/ 0 h 68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7890" h="68083">
                  <a:moveTo>
                    <a:pt x="120510" y="0"/>
                  </a:moveTo>
                  <a:cubicBezTo>
                    <a:pt x="159316" y="0"/>
                    <a:pt x="192611" y="25719"/>
                    <a:pt x="206833" y="62374"/>
                  </a:cubicBezTo>
                  <a:lnTo>
                    <a:pt x="207890" y="68083"/>
                  </a:lnTo>
                  <a:lnTo>
                    <a:pt x="173089" y="50344"/>
                  </a:lnTo>
                  <a:cubicBezTo>
                    <a:pt x="156928" y="45176"/>
                    <a:pt x="139161" y="42318"/>
                    <a:pt x="120510" y="42318"/>
                  </a:cubicBezTo>
                  <a:cubicBezTo>
                    <a:pt x="101860" y="42318"/>
                    <a:pt x="84092" y="45176"/>
                    <a:pt x="67931" y="50344"/>
                  </a:cubicBezTo>
                  <a:lnTo>
                    <a:pt x="33130" y="68083"/>
                  </a:lnTo>
                  <a:lnTo>
                    <a:pt x="34187" y="62374"/>
                  </a:lnTo>
                  <a:lnTo>
                    <a:pt x="36689" y="58329"/>
                  </a:lnTo>
                  <a:lnTo>
                    <a:pt x="0" y="7551"/>
                  </a:lnTo>
                  <a:lnTo>
                    <a:pt x="47064" y="41555"/>
                  </a:lnTo>
                  <a:lnTo>
                    <a:pt x="54265" y="29912"/>
                  </a:lnTo>
                  <a:cubicBezTo>
                    <a:pt x="71219" y="11431"/>
                    <a:pt x="94640" y="0"/>
                    <a:pt x="120510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51" name="フリーフォーム: 図形 350">
              <a:extLst>
                <a:ext uri="{FF2B5EF4-FFF2-40B4-BE49-F238E27FC236}">
                  <a16:creationId xmlns:a16="http://schemas.microsoft.com/office/drawing/2014/main" id="{87D2F920-0348-4C78-A06C-78D67D7AF590}"/>
                </a:ext>
              </a:extLst>
            </p:cNvPr>
            <p:cNvSpPr/>
            <p:nvPr/>
          </p:nvSpPr>
          <p:spPr>
            <a:xfrm rot="5400000">
              <a:off x="4961693" y="2213628"/>
              <a:ext cx="11827" cy="154298"/>
            </a:xfrm>
            <a:custGeom>
              <a:avLst/>
              <a:gdLst>
                <a:gd name="connsiteX0" fmla="*/ 81961 w 81961"/>
                <a:gd name="connsiteY0" fmla="*/ 371320 h 371320"/>
                <a:gd name="connsiteX1" fmla="*/ 74943 w 81961"/>
                <a:gd name="connsiteY1" fmla="*/ 366589 h 371320"/>
                <a:gd name="connsiteX2" fmla="*/ 0 w 81961"/>
                <a:gd name="connsiteY2" fmla="*/ 185660 h 371320"/>
                <a:gd name="connsiteX3" fmla="*/ 74943 w 81961"/>
                <a:gd name="connsiteY3" fmla="*/ 4731 h 371320"/>
                <a:gd name="connsiteX4" fmla="*/ 81961 w 81961"/>
                <a:gd name="connsiteY4" fmla="*/ 0 h 371320"/>
                <a:gd name="connsiteX5" fmla="*/ 77258 w 81961"/>
                <a:gd name="connsiteY5" fmla="*/ 14859 h 371320"/>
                <a:gd name="connsiteX6" fmla="*/ 57150 w 81961"/>
                <a:gd name="connsiteY6" fmla="*/ 185660 h 371320"/>
                <a:gd name="connsiteX7" fmla="*/ 77258 w 81961"/>
                <a:gd name="connsiteY7" fmla="*/ 356461 h 37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961" h="371320">
                  <a:moveTo>
                    <a:pt x="81961" y="371320"/>
                  </a:moveTo>
                  <a:lnTo>
                    <a:pt x="74943" y="366589"/>
                  </a:lnTo>
                  <a:cubicBezTo>
                    <a:pt x="28640" y="320285"/>
                    <a:pt x="0" y="256317"/>
                    <a:pt x="0" y="185660"/>
                  </a:cubicBezTo>
                  <a:cubicBezTo>
                    <a:pt x="0" y="115003"/>
                    <a:pt x="28640" y="51035"/>
                    <a:pt x="74943" y="4731"/>
                  </a:cubicBezTo>
                  <a:lnTo>
                    <a:pt x="81961" y="0"/>
                  </a:lnTo>
                  <a:lnTo>
                    <a:pt x="77258" y="14859"/>
                  </a:lnTo>
                  <a:cubicBezTo>
                    <a:pt x="64310" y="67356"/>
                    <a:pt x="57150" y="125074"/>
                    <a:pt x="57150" y="185660"/>
                  </a:cubicBezTo>
                  <a:cubicBezTo>
                    <a:pt x="57150" y="246246"/>
                    <a:pt x="64310" y="303964"/>
                    <a:pt x="77258" y="35646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232" name="グループ化 231">
            <a:extLst>
              <a:ext uri="{FF2B5EF4-FFF2-40B4-BE49-F238E27FC236}">
                <a16:creationId xmlns:a16="http://schemas.microsoft.com/office/drawing/2014/main" id="{5A829241-03AF-40FF-BD42-84F5D9C3D727}"/>
              </a:ext>
            </a:extLst>
          </p:cNvPr>
          <p:cNvGrpSpPr/>
          <p:nvPr/>
        </p:nvGrpSpPr>
        <p:grpSpPr>
          <a:xfrm>
            <a:off x="7333711" y="1272209"/>
            <a:ext cx="1144796" cy="2263190"/>
            <a:chOff x="7333711" y="1272209"/>
            <a:chExt cx="1144796" cy="2263190"/>
          </a:xfrm>
        </p:grpSpPr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FE6FDF11-92FD-4C27-86CF-B7E5C7AE0EFA}"/>
                </a:ext>
              </a:extLst>
            </p:cNvPr>
            <p:cNvGrpSpPr/>
            <p:nvPr/>
          </p:nvGrpSpPr>
          <p:grpSpPr>
            <a:xfrm>
              <a:off x="7333711" y="1272209"/>
              <a:ext cx="1144796" cy="2263190"/>
              <a:chOff x="7333711" y="1272209"/>
              <a:chExt cx="1144796" cy="2263190"/>
            </a:xfrm>
          </p:grpSpPr>
          <p:grpSp>
            <p:nvGrpSpPr>
              <p:cNvPr id="130" name="グループ化 129">
                <a:extLst>
                  <a:ext uri="{FF2B5EF4-FFF2-40B4-BE49-F238E27FC236}">
                    <a16:creationId xmlns:a16="http://schemas.microsoft.com/office/drawing/2014/main" id="{DF92CFA7-7A91-4ED0-9EB5-43AFD1B5DBBB}"/>
                  </a:ext>
                </a:extLst>
              </p:cNvPr>
              <p:cNvGrpSpPr/>
              <p:nvPr/>
            </p:nvGrpSpPr>
            <p:grpSpPr>
              <a:xfrm>
                <a:off x="7333711" y="1272209"/>
                <a:ext cx="1144796" cy="2263190"/>
                <a:chOff x="3893094" y="495108"/>
                <a:chExt cx="1144796" cy="2263190"/>
              </a:xfrm>
            </p:grpSpPr>
            <p:sp>
              <p:nvSpPr>
                <p:cNvPr id="379" name="フリーフォーム: 図形 378">
                  <a:extLst>
                    <a:ext uri="{FF2B5EF4-FFF2-40B4-BE49-F238E27FC236}">
                      <a16:creationId xmlns:a16="http://schemas.microsoft.com/office/drawing/2014/main" id="{EE420B0E-B616-4C9C-AEC4-2A2A22242960}"/>
                    </a:ext>
                  </a:extLst>
                </p:cNvPr>
                <p:cNvSpPr/>
                <p:nvPr/>
              </p:nvSpPr>
              <p:spPr>
                <a:xfrm flipH="1">
                  <a:off x="4892155" y="1841389"/>
                  <a:ext cx="139060" cy="916908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1" name="フリーフォーム: 図形 150">
                  <a:extLst>
                    <a:ext uri="{FF2B5EF4-FFF2-40B4-BE49-F238E27FC236}">
                      <a16:creationId xmlns:a16="http://schemas.microsoft.com/office/drawing/2014/main" id="{AF349633-1F77-43BD-9722-7E1CD713D2BC}"/>
                    </a:ext>
                  </a:extLst>
                </p:cNvPr>
                <p:cNvSpPr/>
                <p:nvPr/>
              </p:nvSpPr>
              <p:spPr>
                <a:xfrm>
                  <a:off x="3893094" y="1841389"/>
                  <a:ext cx="139060" cy="916908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2" name="片側の 2 つの角を丸めた四角形 144">
                  <a:extLst>
                    <a:ext uri="{FF2B5EF4-FFF2-40B4-BE49-F238E27FC236}">
                      <a16:creationId xmlns:a16="http://schemas.microsoft.com/office/drawing/2014/main" id="{87C22ABD-1470-41FB-BF9D-6213C8BAD005}"/>
                    </a:ext>
                  </a:extLst>
                </p:cNvPr>
                <p:cNvSpPr/>
                <p:nvPr/>
              </p:nvSpPr>
              <p:spPr>
                <a:xfrm>
                  <a:off x="3977037" y="1737372"/>
                  <a:ext cx="974009" cy="1020926"/>
                </a:xfrm>
                <a:prstGeom prst="round2SameRect">
                  <a:avLst>
                    <a:gd name="adj1" fmla="val 28536"/>
                    <a:gd name="adj2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3" name="フリーフォーム: 図形 152">
                  <a:extLst>
                    <a:ext uri="{FF2B5EF4-FFF2-40B4-BE49-F238E27FC236}">
                      <a16:creationId xmlns:a16="http://schemas.microsoft.com/office/drawing/2014/main" id="{BEFBD5D8-654D-4425-94DA-F9A84B39DD03}"/>
                    </a:ext>
                  </a:extLst>
                </p:cNvPr>
                <p:cNvSpPr/>
                <p:nvPr/>
              </p:nvSpPr>
              <p:spPr>
                <a:xfrm>
                  <a:off x="4230325" y="1498015"/>
                  <a:ext cx="467840" cy="38077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4" name="二等辺三角形 153">
                  <a:extLst>
                    <a:ext uri="{FF2B5EF4-FFF2-40B4-BE49-F238E27FC236}">
                      <a16:creationId xmlns:a16="http://schemas.microsoft.com/office/drawing/2014/main" id="{4704D3CC-DE04-4B95-8610-58696944A46B}"/>
                    </a:ext>
                  </a:extLst>
                </p:cNvPr>
                <p:cNvSpPr/>
                <p:nvPr/>
              </p:nvSpPr>
              <p:spPr>
                <a:xfrm rot="10800000">
                  <a:off x="4268116" y="1845960"/>
                  <a:ext cx="409782" cy="433630"/>
                </a:xfrm>
                <a:prstGeom prst="triangle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55" name="グループ化 154">
                  <a:extLst>
                    <a:ext uri="{FF2B5EF4-FFF2-40B4-BE49-F238E27FC236}">
                      <a16:creationId xmlns:a16="http://schemas.microsoft.com/office/drawing/2014/main" id="{A6759C75-737E-481D-BB08-D91112C23BCB}"/>
                    </a:ext>
                  </a:extLst>
                </p:cNvPr>
                <p:cNvGrpSpPr/>
                <p:nvPr/>
              </p:nvGrpSpPr>
              <p:grpSpPr>
                <a:xfrm>
                  <a:off x="3900908" y="495108"/>
                  <a:ext cx="1136982" cy="1243602"/>
                  <a:chOff x="4449879" y="2772559"/>
                  <a:chExt cx="834570" cy="912832"/>
                </a:xfrm>
              </p:grpSpPr>
              <p:sp>
                <p:nvSpPr>
                  <p:cNvPr id="168" name="円/楕円 708">
                    <a:extLst>
                      <a:ext uri="{FF2B5EF4-FFF2-40B4-BE49-F238E27FC236}">
                        <a16:creationId xmlns:a16="http://schemas.microsoft.com/office/drawing/2014/main" id="{B2699310-C8C6-4D85-B490-3C509452394B}"/>
                      </a:ext>
                    </a:extLst>
                  </p:cNvPr>
                  <p:cNvSpPr/>
                  <p:nvPr/>
                </p:nvSpPr>
                <p:spPr>
                  <a:xfrm>
                    <a:off x="4469464" y="2772559"/>
                    <a:ext cx="795397" cy="6342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95397" h="634204">
                        <a:moveTo>
                          <a:pt x="317102" y="0"/>
                        </a:moveTo>
                        <a:cubicBezTo>
                          <a:pt x="345067" y="0"/>
                          <a:pt x="372186" y="3620"/>
                          <a:pt x="397699" y="11623"/>
                        </a:cubicBezTo>
                        <a:cubicBezTo>
                          <a:pt x="423212" y="3620"/>
                          <a:pt x="450331" y="0"/>
                          <a:pt x="478295" y="0"/>
                        </a:cubicBezTo>
                        <a:cubicBezTo>
                          <a:pt x="653426" y="0"/>
                          <a:pt x="795397" y="141971"/>
                          <a:pt x="795397" y="317102"/>
                        </a:cubicBezTo>
                        <a:cubicBezTo>
                          <a:pt x="795397" y="492233"/>
                          <a:pt x="653426" y="634204"/>
                          <a:pt x="478295" y="634204"/>
                        </a:cubicBezTo>
                        <a:cubicBezTo>
                          <a:pt x="450331" y="634204"/>
                          <a:pt x="423212" y="630584"/>
                          <a:pt x="397699" y="622581"/>
                        </a:cubicBezTo>
                        <a:cubicBezTo>
                          <a:pt x="372186" y="630584"/>
                          <a:pt x="345067" y="634204"/>
                          <a:pt x="317102" y="634204"/>
                        </a:cubicBezTo>
                        <a:cubicBezTo>
                          <a:pt x="141971" y="634204"/>
                          <a:pt x="0" y="492233"/>
                          <a:pt x="0" y="317102"/>
                        </a:cubicBezTo>
                        <a:cubicBezTo>
                          <a:pt x="0" y="141971"/>
                          <a:pt x="141971" y="0"/>
                          <a:pt x="317102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69" name="グループ化 168">
                    <a:extLst>
                      <a:ext uri="{FF2B5EF4-FFF2-40B4-BE49-F238E27FC236}">
                        <a16:creationId xmlns:a16="http://schemas.microsoft.com/office/drawing/2014/main" id="{B74CE661-E5D0-487B-997D-2C24F25C1927}"/>
                      </a:ext>
                    </a:extLst>
                  </p:cNvPr>
                  <p:cNvGrpSpPr/>
                  <p:nvPr/>
                </p:nvGrpSpPr>
                <p:grpSpPr>
                  <a:xfrm>
                    <a:off x="4449879" y="2829728"/>
                    <a:ext cx="834570" cy="787400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176" name="グループ化 175">
                      <a:extLst>
                        <a:ext uri="{FF2B5EF4-FFF2-40B4-BE49-F238E27FC236}">
                          <a16:creationId xmlns:a16="http://schemas.microsoft.com/office/drawing/2014/main" id="{87EFA5C6-E99B-4BEC-83F5-75D5BC3F62E7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81" name="円/楕円 302">
                        <a:extLst>
                          <a:ext uri="{FF2B5EF4-FFF2-40B4-BE49-F238E27FC236}">
                            <a16:creationId xmlns:a16="http://schemas.microsoft.com/office/drawing/2014/main" id="{8B15DB8F-2F3E-4711-B3F2-03779997A64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82" name="円/楕円 303">
                        <a:extLst>
                          <a:ext uri="{FF2B5EF4-FFF2-40B4-BE49-F238E27FC236}">
                            <a16:creationId xmlns:a16="http://schemas.microsoft.com/office/drawing/2014/main" id="{99F1EBC5-E76B-4FF7-BAF3-2876606AF99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77" name="グループ化 176">
                      <a:extLst>
                        <a:ext uri="{FF2B5EF4-FFF2-40B4-BE49-F238E27FC236}">
                          <a16:creationId xmlns:a16="http://schemas.microsoft.com/office/drawing/2014/main" id="{5388BD59-90C5-4F96-A35C-46B17F84CD18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79" name="円/楕円 300">
                        <a:extLst>
                          <a:ext uri="{FF2B5EF4-FFF2-40B4-BE49-F238E27FC236}">
                            <a16:creationId xmlns:a16="http://schemas.microsoft.com/office/drawing/2014/main" id="{7D75DA83-E436-4409-A33D-0BF15FA121C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80" name="円/楕円 301">
                        <a:extLst>
                          <a:ext uri="{FF2B5EF4-FFF2-40B4-BE49-F238E27FC236}">
                            <a16:creationId xmlns:a16="http://schemas.microsoft.com/office/drawing/2014/main" id="{4A5B6F71-C215-40BA-9369-275971DF2AD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78" name="円/楕円 299">
                      <a:extLst>
                        <a:ext uri="{FF2B5EF4-FFF2-40B4-BE49-F238E27FC236}">
                          <a16:creationId xmlns:a16="http://schemas.microsoft.com/office/drawing/2014/main" id="{91CED25D-C53C-4C48-B75F-7C6F911AE5C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71" name="円/楕円 27">
                    <a:extLst>
                      <a:ext uri="{FF2B5EF4-FFF2-40B4-BE49-F238E27FC236}">
                        <a16:creationId xmlns:a16="http://schemas.microsoft.com/office/drawing/2014/main" id="{B63C73CB-4AB6-495E-AC6B-39D938055C6B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593212" y="3050602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2" name="円/楕円 27">
                    <a:extLst>
                      <a:ext uri="{FF2B5EF4-FFF2-40B4-BE49-F238E27FC236}">
                        <a16:creationId xmlns:a16="http://schemas.microsoft.com/office/drawing/2014/main" id="{5EA390D9-4100-42B0-BAFF-B87BC761576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984928" y="3050602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3" name="正方形/長方形 67">
                    <a:extLst>
                      <a:ext uri="{FF2B5EF4-FFF2-40B4-BE49-F238E27FC236}">
                        <a16:creationId xmlns:a16="http://schemas.microsoft.com/office/drawing/2014/main" id="{9660C525-2E92-4281-AA6E-B7F6B54D2582}"/>
                      </a:ext>
                    </a:extLst>
                  </p:cNvPr>
                  <p:cNvSpPr/>
                  <p:nvPr/>
                </p:nvSpPr>
                <p:spPr>
                  <a:xfrm>
                    <a:off x="4844104" y="3404590"/>
                    <a:ext cx="50129" cy="256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4" name="月 173">
                    <a:extLst>
                      <a:ext uri="{FF2B5EF4-FFF2-40B4-BE49-F238E27FC236}">
                        <a16:creationId xmlns:a16="http://schemas.microsoft.com/office/drawing/2014/main" id="{893FA0B0-78CE-4244-9125-CA9240032B7E}"/>
                      </a:ext>
                    </a:extLst>
                  </p:cNvPr>
                  <p:cNvSpPr/>
                  <p:nvPr/>
                </p:nvSpPr>
                <p:spPr>
                  <a:xfrm>
                    <a:off x="4509029" y="2909752"/>
                    <a:ext cx="63424" cy="775639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5" name="月 174">
                    <a:extLst>
                      <a:ext uri="{FF2B5EF4-FFF2-40B4-BE49-F238E27FC236}">
                        <a16:creationId xmlns:a16="http://schemas.microsoft.com/office/drawing/2014/main" id="{8222404D-C06B-4213-B5BB-B80AD2D81C2D}"/>
                      </a:ext>
                    </a:extLst>
                  </p:cNvPr>
                  <p:cNvSpPr/>
                  <p:nvPr/>
                </p:nvSpPr>
                <p:spPr>
                  <a:xfrm flipH="1">
                    <a:off x="5169936" y="2909752"/>
                    <a:ext cx="56763" cy="775639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56" name="フリーフォーム: 図形 155">
                  <a:extLst>
                    <a:ext uri="{FF2B5EF4-FFF2-40B4-BE49-F238E27FC236}">
                      <a16:creationId xmlns:a16="http://schemas.microsoft.com/office/drawing/2014/main" id="{B432C850-4127-434C-9947-C4D9645E379B}"/>
                    </a:ext>
                  </a:extLst>
                </p:cNvPr>
                <p:cNvSpPr/>
                <p:nvPr/>
              </p:nvSpPr>
              <p:spPr>
                <a:xfrm>
                  <a:off x="4044609" y="525640"/>
                  <a:ext cx="851646" cy="312616"/>
                </a:xfrm>
                <a:custGeom>
                  <a:avLst/>
                  <a:gdLst>
                    <a:gd name="connsiteX0" fmla="*/ 425823 w 851646"/>
                    <a:gd name="connsiteY0" fmla="*/ 0 h 312616"/>
                    <a:gd name="connsiteX1" fmla="*/ 827162 w 851646"/>
                    <a:gd name="connsiteY1" fmla="*/ 241124 h 312616"/>
                    <a:gd name="connsiteX2" fmla="*/ 851646 w 851646"/>
                    <a:gd name="connsiteY2" fmla="*/ 312616 h 312616"/>
                    <a:gd name="connsiteX3" fmla="*/ 846055 w 851646"/>
                    <a:gd name="connsiteY3" fmla="*/ 310192 h 312616"/>
                    <a:gd name="connsiteX4" fmla="*/ 425823 w 851646"/>
                    <a:gd name="connsiteY4" fmla="*/ 242767 h 312616"/>
                    <a:gd name="connsiteX5" fmla="*/ 5592 w 851646"/>
                    <a:gd name="connsiteY5" fmla="*/ 310192 h 312616"/>
                    <a:gd name="connsiteX6" fmla="*/ 0 w 851646"/>
                    <a:gd name="connsiteY6" fmla="*/ 312616 h 312616"/>
                    <a:gd name="connsiteX7" fmla="*/ 24484 w 851646"/>
                    <a:gd name="connsiteY7" fmla="*/ 241124 h 312616"/>
                    <a:gd name="connsiteX8" fmla="*/ 425823 w 851646"/>
                    <a:gd name="connsiteY8" fmla="*/ 0 h 312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51646" h="312616">
                      <a:moveTo>
                        <a:pt x="425823" y="0"/>
                      </a:moveTo>
                      <a:cubicBezTo>
                        <a:pt x="606242" y="0"/>
                        <a:pt x="761040" y="99426"/>
                        <a:pt x="827162" y="241124"/>
                      </a:cubicBezTo>
                      <a:lnTo>
                        <a:pt x="851646" y="312616"/>
                      </a:lnTo>
                      <a:lnTo>
                        <a:pt x="846055" y="310192"/>
                      </a:lnTo>
                      <a:cubicBezTo>
                        <a:pt x="726097" y="267624"/>
                        <a:pt x="581486" y="242767"/>
                        <a:pt x="425823" y="242767"/>
                      </a:cubicBezTo>
                      <a:cubicBezTo>
                        <a:pt x="270160" y="242767"/>
                        <a:pt x="125549" y="267624"/>
                        <a:pt x="5592" y="310192"/>
                      </a:cubicBezTo>
                      <a:lnTo>
                        <a:pt x="0" y="312616"/>
                      </a:lnTo>
                      <a:lnTo>
                        <a:pt x="24484" y="241124"/>
                      </a:lnTo>
                      <a:cubicBezTo>
                        <a:pt x="90607" y="99426"/>
                        <a:pt x="245405" y="0"/>
                        <a:pt x="425823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7A7822D4-EFA7-4F6C-B5DC-31BFA88A5B95}"/>
                  </a:ext>
                </a:extLst>
              </p:cNvPr>
              <p:cNvSpPr/>
              <p:nvPr/>
            </p:nvSpPr>
            <p:spPr>
              <a:xfrm rot="10800000">
                <a:off x="7487224" y="2514473"/>
                <a:ext cx="831419" cy="578385"/>
              </a:xfrm>
              <a:custGeom>
                <a:avLst/>
                <a:gdLst>
                  <a:gd name="connsiteX0" fmla="*/ 629616 w 831419"/>
                  <a:gd name="connsiteY0" fmla="*/ 578385 h 578385"/>
                  <a:gd name="connsiteX1" fmla="*/ 574036 w 831419"/>
                  <a:gd name="connsiteY1" fmla="*/ 578385 h 578385"/>
                  <a:gd name="connsiteX2" fmla="*/ 409133 w 831419"/>
                  <a:gd name="connsiteY2" fmla="*/ 56263 h 578385"/>
                  <a:gd name="connsiteX3" fmla="*/ 244230 w 831419"/>
                  <a:gd name="connsiteY3" fmla="*/ 578385 h 578385"/>
                  <a:gd name="connsiteX4" fmla="*/ 211493 w 831419"/>
                  <a:gd name="connsiteY4" fmla="*/ 578385 h 578385"/>
                  <a:gd name="connsiteX5" fmla="*/ 14958 w 831419"/>
                  <a:gd name="connsiteY5" fmla="*/ 496978 h 578385"/>
                  <a:gd name="connsiteX6" fmla="*/ 0 w 831419"/>
                  <a:gd name="connsiteY6" fmla="*/ 478849 h 578385"/>
                  <a:gd name="connsiteX7" fmla="*/ 410674 w 831419"/>
                  <a:gd name="connsiteY7" fmla="*/ 0 h 578385"/>
                  <a:gd name="connsiteX8" fmla="*/ 831419 w 831419"/>
                  <a:gd name="connsiteY8" fmla="*/ 490593 h 578385"/>
                  <a:gd name="connsiteX9" fmla="*/ 826152 w 831419"/>
                  <a:gd name="connsiteY9" fmla="*/ 496978 h 578385"/>
                  <a:gd name="connsiteX10" fmla="*/ 629616 w 831419"/>
                  <a:gd name="connsiteY10" fmla="*/ 578385 h 578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31419" h="578385">
                    <a:moveTo>
                      <a:pt x="629616" y="578385"/>
                    </a:moveTo>
                    <a:lnTo>
                      <a:pt x="574036" y="578385"/>
                    </a:lnTo>
                    <a:lnTo>
                      <a:pt x="409133" y="56263"/>
                    </a:lnTo>
                    <a:lnTo>
                      <a:pt x="244230" y="578385"/>
                    </a:lnTo>
                    <a:lnTo>
                      <a:pt x="211493" y="578385"/>
                    </a:lnTo>
                    <a:cubicBezTo>
                      <a:pt x="134741" y="578385"/>
                      <a:pt x="65255" y="547275"/>
                      <a:pt x="14958" y="496978"/>
                    </a:cubicBezTo>
                    <a:lnTo>
                      <a:pt x="0" y="478849"/>
                    </a:lnTo>
                    <a:lnTo>
                      <a:pt x="410674" y="0"/>
                    </a:lnTo>
                    <a:lnTo>
                      <a:pt x="831419" y="490593"/>
                    </a:lnTo>
                    <a:lnTo>
                      <a:pt x="826152" y="496978"/>
                    </a:lnTo>
                    <a:cubicBezTo>
                      <a:pt x="775854" y="547275"/>
                      <a:pt x="706368" y="578385"/>
                      <a:pt x="629616" y="578385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B5F36496-51FF-4163-AB25-CDFA2BCFFF49}"/>
                  </a:ext>
                </a:extLst>
              </p:cNvPr>
              <p:cNvSpPr/>
              <p:nvPr/>
            </p:nvSpPr>
            <p:spPr>
              <a:xfrm rot="10800000">
                <a:off x="7520684" y="2568379"/>
                <a:ext cx="385893" cy="524479"/>
              </a:xfrm>
              <a:custGeom>
                <a:avLst/>
                <a:gdLst>
                  <a:gd name="connsiteX0" fmla="*/ 368324 w 385893"/>
                  <a:gd name="connsiteY0" fmla="*/ 524479 h 524479"/>
                  <a:gd name="connsiteX1" fmla="*/ 0 w 385893"/>
                  <a:gd name="connsiteY1" fmla="*/ 0 h 524479"/>
                  <a:gd name="connsiteX2" fmla="*/ 385893 w 385893"/>
                  <a:gd name="connsiteY2" fmla="*/ 510257 h 524479"/>
                  <a:gd name="connsiteX3" fmla="*/ 369292 w 385893"/>
                  <a:gd name="connsiteY3" fmla="*/ 523953 h 524479"/>
                  <a:gd name="connsiteX4" fmla="*/ 368324 w 385893"/>
                  <a:gd name="connsiteY4" fmla="*/ 524479 h 5244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5893" h="524479">
                    <a:moveTo>
                      <a:pt x="368324" y="524479"/>
                    </a:moveTo>
                    <a:lnTo>
                      <a:pt x="0" y="0"/>
                    </a:lnTo>
                    <a:lnTo>
                      <a:pt x="385893" y="510257"/>
                    </a:lnTo>
                    <a:lnTo>
                      <a:pt x="369292" y="523953"/>
                    </a:lnTo>
                    <a:lnTo>
                      <a:pt x="368324" y="524479"/>
                    </a:ln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3FBCE4F7-7994-4AA0-9F87-D68673692BD1}"/>
                  </a:ext>
                </a:extLst>
              </p:cNvPr>
              <p:cNvSpPr/>
              <p:nvPr/>
            </p:nvSpPr>
            <p:spPr>
              <a:xfrm rot="10800000">
                <a:off x="7903828" y="2575637"/>
                <a:ext cx="383596" cy="521327"/>
              </a:xfrm>
              <a:custGeom>
                <a:avLst/>
                <a:gdLst>
                  <a:gd name="connsiteX0" fmla="*/ 17573 w 383596"/>
                  <a:gd name="connsiteY0" fmla="*/ 521327 h 521327"/>
                  <a:gd name="connsiteX1" fmla="*/ 0 w 383596"/>
                  <a:gd name="connsiteY1" fmla="*/ 506828 h 521327"/>
                  <a:gd name="connsiteX2" fmla="*/ 381803 w 383596"/>
                  <a:gd name="connsiteY2" fmla="*/ 1980 h 521327"/>
                  <a:gd name="connsiteX3" fmla="*/ 383501 w 383596"/>
                  <a:gd name="connsiteY3" fmla="*/ 0 h 521327"/>
                  <a:gd name="connsiteX4" fmla="*/ 383596 w 383596"/>
                  <a:gd name="connsiteY4" fmla="*/ 125 h 521327"/>
                  <a:gd name="connsiteX5" fmla="*/ 17573 w 383596"/>
                  <a:gd name="connsiteY5" fmla="*/ 521327 h 521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83596" h="521327">
                    <a:moveTo>
                      <a:pt x="17573" y="521327"/>
                    </a:moveTo>
                    <a:lnTo>
                      <a:pt x="0" y="506828"/>
                    </a:lnTo>
                    <a:lnTo>
                      <a:pt x="381803" y="1980"/>
                    </a:lnTo>
                    <a:lnTo>
                      <a:pt x="383501" y="0"/>
                    </a:lnTo>
                    <a:lnTo>
                      <a:pt x="383596" y="125"/>
                    </a:lnTo>
                    <a:lnTo>
                      <a:pt x="17573" y="521327"/>
                    </a:ln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91" name="フリーフォーム: 図形 290">
              <a:extLst>
                <a:ext uri="{FF2B5EF4-FFF2-40B4-BE49-F238E27FC236}">
                  <a16:creationId xmlns:a16="http://schemas.microsoft.com/office/drawing/2014/main" id="{4C6B9EAE-5FA9-45C5-B37B-F71B6BB7E6AF}"/>
                </a:ext>
              </a:extLst>
            </p:cNvPr>
            <p:cNvSpPr/>
            <p:nvPr/>
          </p:nvSpPr>
          <p:spPr>
            <a:xfrm rot="10800000">
              <a:off x="8079563" y="1867829"/>
              <a:ext cx="238134" cy="45719"/>
            </a:xfrm>
            <a:custGeom>
              <a:avLst/>
              <a:gdLst>
                <a:gd name="connsiteX0" fmla="*/ 120510 w 207890"/>
                <a:gd name="connsiteY0" fmla="*/ 0 h 68083"/>
                <a:gd name="connsiteX1" fmla="*/ 206833 w 207890"/>
                <a:gd name="connsiteY1" fmla="*/ 62374 h 68083"/>
                <a:gd name="connsiteX2" fmla="*/ 207890 w 207890"/>
                <a:gd name="connsiteY2" fmla="*/ 68083 h 68083"/>
                <a:gd name="connsiteX3" fmla="*/ 173089 w 207890"/>
                <a:gd name="connsiteY3" fmla="*/ 50344 h 68083"/>
                <a:gd name="connsiteX4" fmla="*/ 120510 w 207890"/>
                <a:gd name="connsiteY4" fmla="*/ 42318 h 68083"/>
                <a:gd name="connsiteX5" fmla="*/ 67931 w 207890"/>
                <a:gd name="connsiteY5" fmla="*/ 50344 h 68083"/>
                <a:gd name="connsiteX6" fmla="*/ 33130 w 207890"/>
                <a:gd name="connsiteY6" fmla="*/ 68083 h 68083"/>
                <a:gd name="connsiteX7" fmla="*/ 34187 w 207890"/>
                <a:gd name="connsiteY7" fmla="*/ 62374 h 68083"/>
                <a:gd name="connsiteX8" fmla="*/ 36689 w 207890"/>
                <a:gd name="connsiteY8" fmla="*/ 58329 h 68083"/>
                <a:gd name="connsiteX9" fmla="*/ 0 w 207890"/>
                <a:gd name="connsiteY9" fmla="*/ 7551 h 68083"/>
                <a:gd name="connsiteX10" fmla="*/ 47064 w 207890"/>
                <a:gd name="connsiteY10" fmla="*/ 41555 h 68083"/>
                <a:gd name="connsiteX11" fmla="*/ 54265 w 207890"/>
                <a:gd name="connsiteY11" fmla="*/ 29912 h 68083"/>
                <a:gd name="connsiteX12" fmla="*/ 120510 w 207890"/>
                <a:gd name="connsiteY12" fmla="*/ 0 h 68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7890" h="68083">
                  <a:moveTo>
                    <a:pt x="120510" y="0"/>
                  </a:moveTo>
                  <a:cubicBezTo>
                    <a:pt x="159316" y="0"/>
                    <a:pt x="192611" y="25719"/>
                    <a:pt x="206833" y="62374"/>
                  </a:cubicBezTo>
                  <a:lnTo>
                    <a:pt x="207890" y="68083"/>
                  </a:lnTo>
                  <a:lnTo>
                    <a:pt x="173089" y="50344"/>
                  </a:lnTo>
                  <a:cubicBezTo>
                    <a:pt x="156928" y="45176"/>
                    <a:pt x="139161" y="42318"/>
                    <a:pt x="120510" y="42318"/>
                  </a:cubicBezTo>
                  <a:cubicBezTo>
                    <a:pt x="101860" y="42318"/>
                    <a:pt x="84092" y="45176"/>
                    <a:pt x="67931" y="50344"/>
                  </a:cubicBezTo>
                  <a:lnTo>
                    <a:pt x="33130" y="68083"/>
                  </a:lnTo>
                  <a:lnTo>
                    <a:pt x="34187" y="62374"/>
                  </a:lnTo>
                  <a:lnTo>
                    <a:pt x="36689" y="58329"/>
                  </a:lnTo>
                  <a:lnTo>
                    <a:pt x="0" y="7551"/>
                  </a:lnTo>
                  <a:lnTo>
                    <a:pt x="47064" y="41555"/>
                  </a:lnTo>
                  <a:lnTo>
                    <a:pt x="54265" y="29912"/>
                  </a:lnTo>
                  <a:cubicBezTo>
                    <a:pt x="71219" y="11431"/>
                    <a:pt x="94640" y="0"/>
                    <a:pt x="120510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92" name="フリーフォーム: 図形 291">
              <a:extLst>
                <a:ext uri="{FF2B5EF4-FFF2-40B4-BE49-F238E27FC236}">
                  <a16:creationId xmlns:a16="http://schemas.microsoft.com/office/drawing/2014/main" id="{2D0CE11F-F8BF-4D30-8AD5-273DFA580AFF}"/>
                </a:ext>
              </a:extLst>
            </p:cNvPr>
            <p:cNvSpPr/>
            <p:nvPr/>
          </p:nvSpPr>
          <p:spPr>
            <a:xfrm rot="10800000" flipH="1">
              <a:off x="7516776" y="1867829"/>
              <a:ext cx="238134" cy="45719"/>
            </a:xfrm>
            <a:custGeom>
              <a:avLst/>
              <a:gdLst>
                <a:gd name="connsiteX0" fmla="*/ 120510 w 207890"/>
                <a:gd name="connsiteY0" fmla="*/ 0 h 68083"/>
                <a:gd name="connsiteX1" fmla="*/ 206833 w 207890"/>
                <a:gd name="connsiteY1" fmla="*/ 62374 h 68083"/>
                <a:gd name="connsiteX2" fmla="*/ 207890 w 207890"/>
                <a:gd name="connsiteY2" fmla="*/ 68083 h 68083"/>
                <a:gd name="connsiteX3" fmla="*/ 173089 w 207890"/>
                <a:gd name="connsiteY3" fmla="*/ 50344 h 68083"/>
                <a:gd name="connsiteX4" fmla="*/ 120510 w 207890"/>
                <a:gd name="connsiteY4" fmla="*/ 42318 h 68083"/>
                <a:gd name="connsiteX5" fmla="*/ 67931 w 207890"/>
                <a:gd name="connsiteY5" fmla="*/ 50344 h 68083"/>
                <a:gd name="connsiteX6" fmla="*/ 33130 w 207890"/>
                <a:gd name="connsiteY6" fmla="*/ 68083 h 68083"/>
                <a:gd name="connsiteX7" fmla="*/ 34187 w 207890"/>
                <a:gd name="connsiteY7" fmla="*/ 62374 h 68083"/>
                <a:gd name="connsiteX8" fmla="*/ 36689 w 207890"/>
                <a:gd name="connsiteY8" fmla="*/ 58329 h 68083"/>
                <a:gd name="connsiteX9" fmla="*/ 0 w 207890"/>
                <a:gd name="connsiteY9" fmla="*/ 7551 h 68083"/>
                <a:gd name="connsiteX10" fmla="*/ 47064 w 207890"/>
                <a:gd name="connsiteY10" fmla="*/ 41555 h 68083"/>
                <a:gd name="connsiteX11" fmla="*/ 54265 w 207890"/>
                <a:gd name="connsiteY11" fmla="*/ 29912 h 68083"/>
                <a:gd name="connsiteX12" fmla="*/ 120510 w 207890"/>
                <a:gd name="connsiteY12" fmla="*/ 0 h 68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7890" h="68083">
                  <a:moveTo>
                    <a:pt x="120510" y="0"/>
                  </a:moveTo>
                  <a:cubicBezTo>
                    <a:pt x="159316" y="0"/>
                    <a:pt x="192611" y="25719"/>
                    <a:pt x="206833" y="62374"/>
                  </a:cubicBezTo>
                  <a:lnTo>
                    <a:pt x="207890" y="68083"/>
                  </a:lnTo>
                  <a:lnTo>
                    <a:pt x="173089" y="50344"/>
                  </a:lnTo>
                  <a:cubicBezTo>
                    <a:pt x="156928" y="45176"/>
                    <a:pt x="139161" y="42318"/>
                    <a:pt x="120510" y="42318"/>
                  </a:cubicBezTo>
                  <a:cubicBezTo>
                    <a:pt x="101860" y="42318"/>
                    <a:pt x="84092" y="45176"/>
                    <a:pt x="67931" y="50344"/>
                  </a:cubicBezTo>
                  <a:lnTo>
                    <a:pt x="33130" y="68083"/>
                  </a:lnTo>
                  <a:lnTo>
                    <a:pt x="34187" y="62374"/>
                  </a:lnTo>
                  <a:lnTo>
                    <a:pt x="36689" y="58329"/>
                  </a:lnTo>
                  <a:lnTo>
                    <a:pt x="0" y="7551"/>
                  </a:lnTo>
                  <a:lnTo>
                    <a:pt x="47064" y="41555"/>
                  </a:lnTo>
                  <a:lnTo>
                    <a:pt x="54265" y="29912"/>
                  </a:lnTo>
                  <a:cubicBezTo>
                    <a:pt x="71219" y="11431"/>
                    <a:pt x="94640" y="0"/>
                    <a:pt x="120510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76" name="フリーフォーム: 図形 375">
              <a:extLst>
                <a:ext uri="{FF2B5EF4-FFF2-40B4-BE49-F238E27FC236}">
                  <a16:creationId xmlns:a16="http://schemas.microsoft.com/office/drawing/2014/main" id="{CC42F10D-6103-4D68-AA1B-516A71B627C6}"/>
                </a:ext>
              </a:extLst>
            </p:cNvPr>
            <p:cNvSpPr/>
            <p:nvPr/>
          </p:nvSpPr>
          <p:spPr>
            <a:xfrm rot="5400000">
              <a:off x="7909592" y="2191938"/>
              <a:ext cx="11827" cy="154298"/>
            </a:xfrm>
            <a:custGeom>
              <a:avLst/>
              <a:gdLst>
                <a:gd name="connsiteX0" fmla="*/ 81961 w 81961"/>
                <a:gd name="connsiteY0" fmla="*/ 371320 h 371320"/>
                <a:gd name="connsiteX1" fmla="*/ 74943 w 81961"/>
                <a:gd name="connsiteY1" fmla="*/ 366589 h 371320"/>
                <a:gd name="connsiteX2" fmla="*/ 0 w 81961"/>
                <a:gd name="connsiteY2" fmla="*/ 185660 h 371320"/>
                <a:gd name="connsiteX3" fmla="*/ 74943 w 81961"/>
                <a:gd name="connsiteY3" fmla="*/ 4731 h 371320"/>
                <a:gd name="connsiteX4" fmla="*/ 81961 w 81961"/>
                <a:gd name="connsiteY4" fmla="*/ 0 h 371320"/>
                <a:gd name="connsiteX5" fmla="*/ 77258 w 81961"/>
                <a:gd name="connsiteY5" fmla="*/ 14859 h 371320"/>
                <a:gd name="connsiteX6" fmla="*/ 57150 w 81961"/>
                <a:gd name="connsiteY6" fmla="*/ 185660 h 371320"/>
                <a:gd name="connsiteX7" fmla="*/ 77258 w 81961"/>
                <a:gd name="connsiteY7" fmla="*/ 356461 h 37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961" h="371320">
                  <a:moveTo>
                    <a:pt x="81961" y="371320"/>
                  </a:moveTo>
                  <a:lnTo>
                    <a:pt x="74943" y="366589"/>
                  </a:lnTo>
                  <a:cubicBezTo>
                    <a:pt x="28640" y="320285"/>
                    <a:pt x="0" y="256317"/>
                    <a:pt x="0" y="185660"/>
                  </a:cubicBezTo>
                  <a:cubicBezTo>
                    <a:pt x="0" y="115003"/>
                    <a:pt x="28640" y="51035"/>
                    <a:pt x="74943" y="4731"/>
                  </a:cubicBezTo>
                  <a:lnTo>
                    <a:pt x="81961" y="0"/>
                  </a:lnTo>
                  <a:lnTo>
                    <a:pt x="77258" y="14859"/>
                  </a:lnTo>
                  <a:cubicBezTo>
                    <a:pt x="64310" y="67356"/>
                    <a:pt x="57150" y="125074"/>
                    <a:pt x="57150" y="185660"/>
                  </a:cubicBezTo>
                  <a:cubicBezTo>
                    <a:pt x="57150" y="246246"/>
                    <a:pt x="64310" y="303964"/>
                    <a:pt x="77258" y="35646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234" name="グループ化 233">
            <a:extLst>
              <a:ext uri="{FF2B5EF4-FFF2-40B4-BE49-F238E27FC236}">
                <a16:creationId xmlns:a16="http://schemas.microsoft.com/office/drawing/2014/main" id="{42B6BDFA-4284-4CD8-BD9A-E07068A2AD29}"/>
              </a:ext>
            </a:extLst>
          </p:cNvPr>
          <p:cNvGrpSpPr/>
          <p:nvPr/>
        </p:nvGrpSpPr>
        <p:grpSpPr>
          <a:xfrm>
            <a:off x="4413612" y="4252693"/>
            <a:ext cx="1101779" cy="2206129"/>
            <a:chOff x="4413612" y="4252693"/>
            <a:chExt cx="1101779" cy="2206129"/>
          </a:xfrm>
        </p:grpSpPr>
        <p:grpSp>
          <p:nvGrpSpPr>
            <p:cNvPr id="228" name="グループ化 227">
              <a:extLst>
                <a:ext uri="{FF2B5EF4-FFF2-40B4-BE49-F238E27FC236}">
                  <a16:creationId xmlns:a16="http://schemas.microsoft.com/office/drawing/2014/main" id="{90249767-7F24-49C9-BA46-ED6A25B422AE}"/>
                </a:ext>
              </a:extLst>
            </p:cNvPr>
            <p:cNvGrpSpPr/>
            <p:nvPr/>
          </p:nvGrpSpPr>
          <p:grpSpPr>
            <a:xfrm>
              <a:off x="4413612" y="4252693"/>
              <a:ext cx="1101779" cy="2206129"/>
              <a:chOff x="2419481" y="3484942"/>
              <a:chExt cx="1101779" cy="2206129"/>
            </a:xfrm>
          </p:grpSpPr>
          <p:sp>
            <p:nvSpPr>
              <p:cNvPr id="381" name="フリーフォーム: 図形 380">
                <a:extLst>
                  <a:ext uri="{FF2B5EF4-FFF2-40B4-BE49-F238E27FC236}">
                    <a16:creationId xmlns:a16="http://schemas.microsoft.com/office/drawing/2014/main" id="{B9053B1A-867D-4FAC-9984-1E9572BF31A4}"/>
                  </a:ext>
                </a:extLst>
              </p:cNvPr>
              <p:cNvSpPr/>
              <p:nvPr/>
            </p:nvSpPr>
            <p:spPr>
              <a:xfrm flipH="1">
                <a:off x="3309079" y="4680531"/>
                <a:ext cx="153672" cy="945893"/>
              </a:xfrm>
              <a:custGeom>
                <a:avLst/>
                <a:gdLst>
                  <a:gd name="connsiteX0" fmla="*/ 153672 w 153672"/>
                  <a:gd name="connsiteY0" fmla="*/ 0 h 945893"/>
                  <a:gd name="connsiteX1" fmla="*/ 153672 w 153672"/>
                  <a:gd name="connsiteY1" fmla="*/ 945893 h 945893"/>
                  <a:gd name="connsiteX2" fmla="*/ 0 w 153672"/>
                  <a:gd name="connsiteY2" fmla="*/ 945893 h 945893"/>
                  <a:gd name="connsiteX3" fmla="*/ 0 w 153672"/>
                  <a:gd name="connsiteY3" fmla="*/ 326520 h 945893"/>
                  <a:gd name="connsiteX4" fmla="*/ 118335 w 153672"/>
                  <a:gd name="connsiteY4" fmla="*/ 29551 h 945893"/>
                  <a:gd name="connsiteX5" fmla="*/ 153672 w 153672"/>
                  <a:gd name="connsiteY5" fmla="*/ 0 h 945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3672" h="945893">
                    <a:moveTo>
                      <a:pt x="153672" y="0"/>
                    </a:moveTo>
                    <a:lnTo>
                      <a:pt x="153672" y="945893"/>
                    </a:lnTo>
                    <a:lnTo>
                      <a:pt x="0" y="945893"/>
                    </a:lnTo>
                    <a:lnTo>
                      <a:pt x="0" y="326520"/>
                    </a:lnTo>
                    <a:cubicBezTo>
                      <a:pt x="0" y="207901"/>
                      <a:pt x="45851" y="101564"/>
                      <a:pt x="118335" y="29551"/>
                    </a:cubicBezTo>
                    <a:lnTo>
                      <a:pt x="153672" y="0"/>
                    </a:lnTo>
                    <a:close/>
                  </a:path>
                </a:pathLst>
              </a:custGeom>
              <a:pattFill prst="plaid">
                <a:fgClr>
                  <a:srgbClr val="FF6699"/>
                </a:fgClr>
                <a:bgClr>
                  <a:srgbClr val="FF9900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2" name="片側の 2 つの角を丸めた四角形 181">
                <a:extLst>
                  <a:ext uri="{FF2B5EF4-FFF2-40B4-BE49-F238E27FC236}">
                    <a16:creationId xmlns:a16="http://schemas.microsoft.com/office/drawing/2014/main" id="{F899B1EC-5450-49C1-9FB5-07D32A97B458}"/>
                  </a:ext>
                </a:extLst>
              </p:cNvPr>
              <p:cNvSpPr/>
              <p:nvPr/>
            </p:nvSpPr>
            <p:spPr>
              <a:xfrm>
                <a:off x="2451200" y="3484942"/>
                <a:ext cx="1031478" cy="98775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3" name="フリーフォーム: 図形 242">
                <a:extLst>
                  <a:ext uri="{FF2B5EF4-FFF2-40B4-BE49-F238E27FC236}">
                    <a16:creationId xmlns:a16="http://schemas.microsoft.com/office/drawing/2014/main" id="{F19B043C-2C40-4F60-BBF1-C5F2AC239724}"/>
                  </a:ext>
                </a:extLst>
              </p:cNvPr>
              <p:cNvSpPr/>
              <p:nvPr/>
            </p:nvSpPr>
            <p:spPr>
              <a:xfrm>
                <a:off x="2720368" y="4339963"/>
                <a:ext cx="456610" cy="440816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4" name="フリーフォーム: 図形 243">
                <a:extLst>
                  <a:ext uri="{FF2B5EF4-FFF2-40B4-BE49-F238E27FC236}">
                    <a16:creationId xmlns:a16="http://schemas.microsoft.com/office/drawing/2014/main" id="{2B9E6D16-6227-4192-AE62-3CE8B6B2C89D}"/>
                  </a:ext>
                </a:extLst>
              </p:cNvPr>
              <p:cNvSpPr/>
              <p:nvPr/>
            </p:nvSpPr>
            <p:spPr>
              <a:xfrm>
                <a:off x="2463298" y="4680531"/>
                <a:ext cx="153672" cy="945893"/>
              </a:xfrm>
              <a:custGeom>
                <a:avLst/>
                <a:gdLst>
                  <a:gd name="connsiteX0" fmla="*/ 153672 w 153672"/>
                  <a:gd name="connsiteY0" fmla="*/ 0 h 945893"/>
                  <a:gd name="connsiteX1" fmla="*/ 153672 w 153672"/>
                  <a:gd name="connsiteY1" fmla="*/ 945893 h 945893"/>
                  <a:gd name="connsiteX2" fmla="*/ 0 w 153672"/>
                  <a:gd name="connsiteY2" fmla="*/ 945893 h 945893"/>
                  <a:gd name="connsiteX3" fmla="*/ 0 w 153672"/>
                  <a:gd name="connsiteY3" fmla="*/ 326520 h 945893"/>
                  <a:gd name="connsiteX4" fmla="*/ 118335 w 153672"/>
                  <a:gd name="connsiteY4" fmla="*/ 29551 h 945893"/>
                  <a:gd name="connsiteX5" fmla="*/ 153672 w 153672"/>
                  <a:gd name="connsiteY5" fmla="*/ 0 h 945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3672" h="945893">
                    <a:moveTo>
                      <a:pt x="153672" y="0"/>
                    </a:moveTo>
                    <a:lnTo>
                      <a:pt x="153672" y="945893"/>
                    </a:lnTo>
                    <a:lnTo>
                      <a:pt x="0" y="945893"/>
                    </a:lnTo>
                    <a:lnTo>
                      <a:pt x="0" y="326520"/>
                    </a:lnTo>
                    <a:cubicBezTo>
                      <a:pt x="0" y="207901"/>
                      <a:pt x="45851" y="101564"/>
                      <a:pt x="118335" y="29551"/>
                    </a:cubicBezTo>
                    <a:lnTo>
                      <a:pt x="153672" y="0"/>
                    </a:lnTo>
                    <a:close/>
                  </a:path>
                </a:pathLst>
              </a:custGeom>
              <a:pattFill prst="plaid">
                <a:fgClr>
                  <a:srgbClr val="FF6699"/>
                </a:fgClr>
                <a:bgClr>
                  <a:srgbClr val="FF9900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5" name="フリーフォーム: 図形 244">
                <a:extLst>
                  <a:ext uri="{FF2B5EF4-FFF2-40B4-BE49-F238E27FC236}">
                    <a16:creationId xmlns:a16="http://schemas.microsoft.com/office/drawing/2014/main" id="{171990BB-3243-4571-99F4-8A64DF6CD743}"/>
                  </a:ext>
                </a:extLst>
              </p:cNvPr>
              <p:cNvSpPr/>
              <p:nvPr/>
            </p:nvSpPr>
            <p:spPr>
              <a:xfrm>
                <a:off x="2539500" y="4610243"/>
                <a:ext cx="840208" cy="1016182"/>
              </a:xfrm>
              <a:custGeom>
                <a:avLst/>
                <a:gdLst>
                  <a:gd name="connsiteX0" fmla="*/ 743127 w 974009"/>
                  <a:gd name="connsiteY0" fmla="*/ 0 h 1016182"/>
                  <a:gd name="connsiteX1" fmla="*/ 752081 w 974009"/>
                  <a:gd name="connsiteY1" fmla="*/ 903 h 1016182"/>
                  <a:gd name="connsiteX2" fmla="*/ 974009 w 974009"/>
                  <a:gd name="connsiteY2" fmla="*/ 273199 h 1016182"/>
                  <a:gd name="connsiteX3" fmla="*/ 974009 w 974009"/>
                  <a:gd name="connsiteY3" fmla="*/ 1016182 h 1016182"/>
                  <a:gd name="connsiteX4" fmla="*/ 0 w 974009"/>
                  <a:gd name="connsiteY4" fmla="*/ 1016182 h 1016182"/>
                  <a:gd name="connsiteX5" fmla="*/ 0 w 974009"/>
                  <a:gd name="connsiteY5" fmla="*/ 273199 h 1016182"/>
                  <a:gd name="connsiteX6" fmla="*/ 221928 w 974009"/>
                  <a:gd name="connsiteY6" fmla="*/ 903 h 1016182"/>
                  <a:gd name="connsiteX7" fmla="*/ 230881 w 974009"/>
                  <a:gd name="connsiteY7" fmla="*/ 0 h 1016182"/>
                  <a:gd name="connsiteX8" fmla="*/ 235401 w 974009"/>
                  <a:gd name="connsiteY8" fmla="*/ 7436 h 1016182"/>
                  <a:gd name="connsiteX9" fmla="*/ 487004 w 974009"/>
                  <a:gd name="connsiteY9" fmla="*/ 126882 h 1016182"/>
                  <a:gd name="connsiteX10" fmla="*/ 738607 w 974009"/>
                  <a:gd name="connsiteY10" fmla="*/ 7436 h 1016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4009" h="1016182">
                    <a:moveTo>
                      <a:pt x="743127" y="0"/>
                    </a:moveTo>
                    <a:lnTo>
                      <a:pt x="752081" y="903"/>
                    </a:lnTo>
                    <a:cubicBezTo>
                      <a:pt x="878735" y="26820"/>
                      <a:pt x="974009" y="138883"/>
                      <a:pt x="974009" y="273199"/>
                    </a:cubicBezTo>
                    <a:lnTo>
                      <a:pt x="974009" y="1016182"/>
                    </a:lnTo>
                    <a:lnTo>
                      <a:pt x="0" y="1016182"/>
                    </a:lnTo>
                    <a:lnTo>
                      <a:pt x="0" y="273199"/>
                    </a:lnTo>
                    <a:cubicBezTo>
                      <a:pt x="0" y="138883"/>
                      <a:pt x="95274" y="26820"/>
                      <a:pt x="221928" y="903"/>
                    </a:cubicBezTo>
                    <a:lnTo>
                      <a:pt x="230881" y="0"/>
                    </a:lnTo>
                    <a:lnTo>
                      <a:pt x="235401" y="7436"/>
                    </a:lnTo>
                    <a:cubicBezTo>
                      <a:pt x="289928" y="79501"/>
                      <a:pt x="382269" y="126882"/>
                      <a:pt x="487004" y="126882"/>
                    </a:cubicBezTo>
                    <a:cubicBezTo>
                      <a:pt x="591739" y="126882"/>
                      <a:pt x="684080" y="79501"/>
                      <a:pt x="738607" y="7436"/>
                    </a:cubicBezTo>
                    <a:close/>
                  </a:path>
                </a:pathLst>
              </a:custGeom>
              <a:pattFill prst="plaid">
                <a:fgClr>
                  <a:srgbClr val="FF6699"/>
                </a:fgClr>
                <a:bgClr>
                  <a:srgbClr val="FF9900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46" name="グループ化 245">
                <a:extLst>
                  <a:ext uri="{FF2B5EF4-FFF2-40B4-BE49-F238E27FC236}">
                    <a16:creationId xmlns:a16="http://schemas.microsoft.com/office/drawing/2014/main" id="{B5794B13-B344-47EF-8A20-29A31707E6F3}"/>
                  </a:ext>
                </a:extLst>
              </p:cNvPr>
              <p:cNvGrpSpPr/>
              <p:nvPr/>
            </p:nvGrpSpPr>
            <p:grpSpPr>
              <a:xfrm>
                <a:off x="2952051" y="4521603"/>
                <a:ext cx="444728" cy="1169468"/>
                <a:chOff x="2952051" y="4521603"/>
                <a:chExt cx="444728" cy="1169468"/>
              </a:xfrm>
            </p:grpSpPr>
            <p:sp>
              <p:nvSpPr>
                <p:cNvPr id="277" name="四角形: 角を丸くする 276">
                  <a:extLst>
                    <a:ext uri="{FF2B5EF4-FFF2-40B4-BE49-F238E27FC236}">
                      <a16:creationId xmlns:a16="http://schemas.microsoft.com/office/drawing/2014/main" id="{4319706A-8809-4AB7-A210-9AEC6EC1A4DB}"/>
                    </a:ext>
                  </a:extLst>
                </p:cNvPr>
                <p:cNvSpPr/>
                <p:nvPr/>
              </p:nvSpPr>
              <p:spPr>
                <a:xfrm rot="19479653">
                  <a:off x="2952051" y="4521603"/>
                  <a:ext cx="45719" cy="110565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8" name="フローチャート: 論理積ゲート 277">
                  <a:extLst>
                    <a:ext uri="{FF2B5EF4-FFF2-40B4-BE49-F238E27FC236}">
                      <a16:creationId xmlns:a16="http://schemas.microsoft.com/office/drawing/2014/main" id="{E401C0DF-F018-4FCE-8DFD-AB10D21EC15A}"/>
                    </a:ext>
                  </a:extLst>
                </p:cNvPr>
                <p:cNvSpPr/>
                <p:nvPr/>
              </p:nvSpPr>
              <p:spPr>
                <a:xfrm rot="5400000">
                  <a:off x="3082025" y="5376317"/>
                  <a:ext cx="314754" cy="314754"/>
                </a:xfrm>
                <a:prstGeom prst="flowChartDelay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9" name="フローチャート: 論理積ゲート 278">
                  <a:extLst>
                    <a:ext uri="{FF2B5EF4-FFF2-40B4-BE49-F238E27FC236}">
                      <a16:creationId xmlns:a16="http://schemas.microsoft.com/office/drawing/2014/main" id="{E3F90D64-5B32-46C2-A003-E0FE9CCD1273}"/>
                    </a:ext>
                  </a:extLst>
                </p:cNvPr>
                <p:cNvSpPr/>
                <p:nvPr/>
              </p:nvSpPr>
              <p:spPr>
                <a:xfrm rot="5400000">
                  <a:off x="3107072" y="5341416"/>
                  <a:ext cx="264660" cy="314754"/>
                </a:xfrm>
                <a:prstGeom prst="flowChartDelay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0" name="楕円 279">
                  <a:extLst>
                    <a:ext uri="{FF2B5EF4-FFF2-40B4-BE49-F238E27FC236}">
                      <a16:creationId xmlns:a16="http://schemas.microsoft.com/office/drawing/2014/main" id="{F725133F-8B15-4A9A-8C67-29EA1BB3998F}"/>
                    </a:ext>
                  </a:extLst>
                </p:cNvPr>
                <p:cNvSpPr/>
                <p:nvPr/>
              </p:nvSpPr>
              <p:spPr>
                <a:xfrm>
                  <a:off x="3214782" y="5530836"/>
                  <a:ext cx="62855" cy="62855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47" name="グループ化 246">
                <a:extLst>
                  <a:ext uri="{FF2B5EF4-FFF2-40B4-BE49-F238E27FC236}">
                    <a16:creationId xmlns:a16="http://schemas.microsoft.com/office/drawing/2014/main" id="{4D9EF114-D511-4206-821C-594D32DAEFF6}"/>
                  </a:ext>
                </a:extLst>
              </p:cNvPr>
              <p:cNvGrpSpPr/>
              <p:nvPr/>
            </p:nvGrpSpPr>
            <p:grpSpPr>
              <a:xfrm>
                <a:off x="2419481" y="3582138"/>
                <a:ext cx="1094916" cy="978704"/>
                <a:chOff x="2791855" y="2072442"/>
                <a:chExt cx="1150919" cy="990072"/>
              </a:xfrm>
              <a:solidFill>
                <a:srgbClr val="FFCC99"/>
              </a:solidFill>
            </p:grpSpPr>
            <p:grpSp>
              <p:nvGrpSpPr>
                <p:cNvPr id="270" name="グループ化 269">
                  <a:extLst>
                    <a:ext uri="{FF2B5EF4-FFF2-40B4-BE49-F238E27FC236}">
                      <a16:creationId xmlns:a16="http://schemas.microsoft.com/office/drawing/2014/main" id="{255668C9-B963-4A2E-A4C7-F8DD07F27420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75" name="円/楕円 204">
                    <a:extLst>
                      <a:ext uri="{FF2B5EF4-FFF2-40B4-BE49-F238E27FC236}">
                        <a16:creationId xmlns:a16="http://schemas.microsoft.com/office/drawing/2014/main" id="{23BEA19D-368A-41D5-9976-0F97EB9421ED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76" name="円/楕円 205">
                    <a:extLst>
                      <a:ext uri="{FF2B5EF4-FFF2-40B4-BE49-F238E27FC236}">
                        <a16:creationId xmlns:a16="http://schemas.microsoft.com/office/drawing/2014/main" id="{E9ED26D1-CFF4-43FF-B796-993C1EA981E5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71" name="グループ化 270">
                  <a:extLst>
                    <a:ext uri="{FF2B5EF4-FFF2-40B4-BE49-F238E27FC236}">
                      <a16:creationId xmlns:a16="http://schemas.microsoft.com/office/drawing/2014/main" id="{F5EC53ED-5CB4-451B-8271-F226A44385C6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73" name="円/楕円 202">
                    <a:extLst>
                      <a:ext uri="{FF2B5EF4-FFF2-40B4-BE49-F238E27FC236}">
                        <a16:creationId xmlns:a16="http://schemas.microsoft.com/office/drawing/2014/main" id="{531A4B3D-EDDC-44F6-BE29-BB099E3240EE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74" name="円/楕円 203">
                    <a:extLst>
                      <a:ext uri="{FF2B5EF4-FFF2-40B4-BE49-F238E27FC236}">
                        <a16:creationId xmlns:a16="http://schemas.microsoft.com/office/drawing/2014/main" id="{BDA71BC8-12A6-4BC6-8078-41AADE388EB1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72" name="円/楕円 201">
                  <a:extLst>
                    <a:ext uri="{FF2B5EF4-FFF2-40B4-BE49-F238E27FC236}">
                      <a16:creationId xmlns:a16="http://schemas.microsoft.com/office/drawing/2014/main" id="{EED756DA-CBA3-4A19-96FB-AC12DDFE73EC}"/>
                    </a:ext>
                  </a:extLst>
                </p:cNvPr>
                <p:cNvSpPr/>
                <p:nvPr/>
              </p:nvSpPr>
              <p:spPr>
                <a:xfrm>
                  <a:off x="2902857" y="2072442"/>
                  <a:ext cx="928914" cy="990072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49" name="円/楕円 27">
                <a:extLst>
                  <a:ext uri="{FF2B5EF4-FFF2-40B4-BE49-F238E27FC236}">
                    <a16:creationId xmlns:a16="http://schemas.microsoft.com/office/drawing/2014/main" id="{9864E8A2-2A6C-4F59-8830-9CAD73C384CE}"/>
                  </a:ext>
                </a:extLst>
              </p:cNvPr>
              <p:cNvSpPr/>
              <p:nvPr/>
            </p:nvSpPr>
            <p:spPr>
              <a:xfrm rot="10800000">
                <a:off x="2657924" y="3836684"/>
                <a:ext cx="215486" cy="381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0" name="円/楕円 27">
                <a:extLst>
                  <a:ext uri="{FF2B5EF4-FFF2-40B4-BE49-F238E27FC236}">
                    <a16:creationId xmlns:a16="http://schemas.microsoft.com/office/drawing/2014/main" id="{E0E05C58-ACCF-42F7-A601-7FDF8C09511C}"/>
                  </a:ext>
                </a:extLst>
              </p:cNvPr>
              <p:cNvSpPr/>
              <p:nvPr/>
            </p:nvSpPr>
            <p:spPr>
              <a:xfrm rot="10800000">
                <a:off x="3063630" y="3836684"/>
                <a:ext cx="215486" cy="381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1" name="正方形/長方形 67">
                <a:extLst>
                  <a:ext uri="{FF2B5EF4-FFF2-40B4-BE49-F238E27FC236}">
                    <a16:creationId xmlns:a16="http://schemas.microsoft.com/office/drawing/2014/main" id="{EACD8375-727B-4FBA-8E8C-61BEA01A8B1E}"/>
                  </a:ext>
                </a:extLst>
              </p:cNvPr>
              <p:cNvSpPr/>
              <p:nvPr/>
            </p:nvSpPr>
            <p:spPr>
              <a:xfrm>
                <a:off x="2939279" y="4282003"/>
                <a:ext cx="65767" cy="33711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2" name="円/楕円 189">
                <a:extLst>
                  <a:ext uri="{FF2B5EF4-FFF2-40B4-BE49-F238E27FC236}">
                    <a16:creationId xmlns:a16="http://schemas.microsoft.com/office/drawing/2014/main" id="{71E78A11-C40C-4512-A091-00E7FC5DFD8C}"/>
                  </a:ext>
                </a:extLst>
              </p:cNvPr>
              <p:cNvSpPr/>
              <p:nvPr/>
            </p:nvSpPr>
            <p:spPr>
              <a:xfrm>
                <a:off x="2608096" y="4185636"/>
                <a:ext cx="118865" cy="64499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3" name="円/楕円 190">
                <a:extLst>
                  <a:ext uri="{FF2B5EF4-FFF2-40B4-BE49-F238E27FC236}">
                    <a16:creationId xmlns:a16="http://schemas.microsoft.com/office/drawing/2014/main" id="{B4398352-F380-49BD-8D18-45AB7E9FE350}"/>
                  </a:ext>
                </a:extLst>
              </p:cNvPr>
              <p:cNvSpPr/>
              <p:nvPr/>
            </p:nvSpPr>
            <p:spPr>
              <a:xfrm>
                <a:off x="3197700" y="4185636"/>
                <a:ext cx="118865" cy="64499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6" name="フリーフォーム: 図形 255">
                <a:extLst>
                  <a:ext uri="{FF2B5EF4-FFF2-40B4-BE49-F238E27FC236}">
                    <a16:creationId xmlns:a16="http://schemas.microsoft.com/office/drawing/2014/main" id="{7AB60E5E-39D0-4ABD-9C0B-DF3D3AECF798}"/>
                  </a:ext>
                </a:extLst>
              </p:cNvPr>
              <p:cNvSpPr/>
              <p:nvPr/>
            </p:nvSpPr>
            <p:spPr>
              <a:xfrm>
                <a:off x="2504197" y="3875443"/>
                <a:ext cx="925219" cy="344048"/>
              </a:xfrm>
              <a:custGeom>
                <a:avLst/>
                <a:gdLst>
                  <a:gd name="connsiteX0" fmla="*/ 663774 w 925219"/>
                  <a:gd name="connsiteY0" fmla="*/ 28673 h 344048"/>
                  <a:gd name="connsiteX1" fmla="*/ 520423 w 925219"/>
                  <a:gd name="connsiteY1" fmla="*/ 172024 h 344048"/>
                  <a:gd name="connsiteX2" fmla="*/ 663774 w 925219"/>
                  <a:gd name="connsiteY2" fmla="*/ 315375 h 344048"/>
                  <a:gd name="connsiteX3" fmla="*/ 807125 w 925219"/>
                  <a:gd name="connsiteY3" fmla="*/ 172024 h 344048"/>
                  <a:gd name="connsiteX4" fmla="*/ 663774 w 925219"/>
                  <a:gd name="connsiteY4" fmla="*/ 28673 h 344048"/>
                  <a:gd name="connsiteX5" fmla="*/ 263724 w 925219"/>
                  <a:gd name="connsiteY5" fmla="*/ 28673 h 344048"/>
                  <a:gd name="connsiteX6" fmla="*/ 120373 w 925219"/>
                  <a:gd name="connsiteY6" fmla="*/ 172024 h 344048"/>
                  <a:gd name="connsiteX7" fmla="*/ 263724 w 925219"/>
                  <a:gd name="connsiteY7" fmla="*/ 315375 h 344048"/>
                  <a:gd name="connsiteX8" fmla="*/ 407075 w 925219"/>
                  <a:gd name="connsiteY8" fmla="*/ 172024 h 344048"/>
                  <a:gd name="connsiteX9" fmla="*/ 263724 w 925219"/>
                  <a:gd name="connsiteY9" fmla="*/ 28673 h 344048"/>
                  <a:gd name="connsiteX10" fmla="*/ 263724 w 925219"/>
                  <a:gd name="connsiteY10" fmla="*/ 0 h 344048"/>
                  <a:gd name="connsiteX11" fmla="*/ 385363 w 925219"/>
                  <a:gd name="connsiteY11" fmla="*/ 50385 h 344048"/>
                  <a:gd name="connsiteX12" fmla="*/ 400014 w 925219"/>
                  <a:gd name="connsiteY12" fmla="*/ 72115 h 344048"/>
                  <a:gd name="connsiteX13" fmla="*/ 422226 w 925219"/>
                  <a:gd name="connsiteY13" fmla="*/ 54669 h 344048"/>
                  <a:gd name="connsiteX14" fmla="*/ 463867 w 925219"/>
                  <a:gd name="connsiteY14" fmla="*/ 44622 h 344048"/>
                  <a:gd name="connsiteX15" fmla="*/ 505914 w 925219"/>
                  <a:gd name="connsiteY15" fmla="*/ 52808 h 344048"/>
                  <a:gd name="connsiteX16" fmla="*/ 529242 w 925219"/>
                  <a:gd name="connsiteY16" fmla="*/ 69507 h 344048"/>
                  <a:gd name="connsiteX17" fmla="*/ 542135 w 925219"/>
                  <a:gd name="connsiteY17" fmla="*/ 50385 h 344048"/>
                  <a:gd name="connsiteX18" fmla="*/ 663774 w 925219"/>
                  <a:gd name="connsiteY18" fmla="*/ 0 h 344048"/>
                  <a:gd name="connsiteX19" fmla="*/ 822280 w 925219"/>
                  <a:gd name="connsiteY19" fmla="*/ 105064 h 344048"/>
                  <a:gd name="connsiteX20" fmla="*/ 832803 w 925219"/>
                  <a:gd name="connsiteY20" fmla="*/ 157187 h 344048"/>
                  <a:gd name="connsiteX21" fmla="*/ 839629 w 925219"/>
                  <a:gd name="connsiteY21" fmla="*/ 154359 h 344048"/>
                  <a:gd name="connsiteX22" fmla="*/ 902359 w 925219"/>
                  <a:gd name="connsiteY22" fmla="*/ 154359 h 344048"/>
                  <a:gd name="connsiteX23" fmla="*/ 925219 w 925219"/>
                  <a:gd name="connsiteY23" fmla="*/ 177219 h 344048"/>
                  <a:gd name="connsiteX24" fmla="*/ 925218 w 925219"/>
                  <a:gd name="connsiteY24" fmla="*/ 177219 h 344048"/>
                  <a:gd name="connsiteX25" fmla="*/ 902358 w 925219"/>
                  <a:gd name="connsiteY25" fmla="*/ 200079 h 344048"/>
                  <a:gd name="connsiteX26" fmla="*/ 839629 w 925219"/>
                  <a:gd name="connsiteY26" fmla="*/ 200078 h 344048"/>
                  <a:gd name="connsiteX27" fmla="*/ 830867 w 925219"/>
                  <a:gd name="connsiteY27" fmla="*/ 196449 h 344048"/>
                  <a:gd name="connsiteX28" fmla="*/ 822280 w 925219"/>
                  <a:gd name="connsiteY28" fmla="*/ 238984 h 344048"/>
                  <a:gd name="connsiteX29" fmla="*/ 663774 w 925219"/>
                  <a:gd name="connsiteY29" fmla="*/ 344048 h 344048"/>
                  <a:gd name="connsiteX30" fmla="*/ 491750 w 925219"/>
                  <a:gd name="connsiteY30" fmla="*/ 172024 h 344048"/>
                  <a:gd name="connsiteX31" fmla="*/ 505269 w 925219"/>
                  <a:gd name="connsiteY31" fmla="*/ 105065 h 344048"/>
                  <a:gd name="connsiteX32" fmla="*/ 513074 w 925219"/>
                  <a:gd name="connsiteY32" fmla="*/ 93488 h 344048"/>
                  <a:gd name="connsiteX33" fmla="*/ 494207 w 925219"/>
                  <a:gd name="connsiteY33" fmla="*/ 79982 h 344048"/>
                  <a:gd name="connsiteX34" fmla="*/ 464526 w 925219"/>
                  <a:gd name="connsiteY34" fmla="*/ 74204 h 344048"/>
                  <a:gd name="connsiteX35" fmla="*/ 435132 w 925219"/>
                  <a:gd name="connsiteY35" fmla="*/ 81296 h 344048"/>
                  <a:gd name="connsiteX36" fmla="*/ 416219 w 925219"/>
                  <a:gd name="connsiteY36" fmla="*/ 96150 h 344048"/>
                  <a:gd name="connsiteX37" fmla="*/ 422230 w 925219"/>
                  <a:gd name="connsiteY37" fmla="*/ 105065 h 344048"/>
                  <a:gd name="connsiteX38" fmla="*/ 435748 w 925219"/>
                  <a:gd name="connsiteY38" fmla="*/ 172024 h 344048"/>
                  <a:gd name="connsiteX39" fmla="*/ 263724 w 925219"/>
                  <a:gd name="connsiteY39" fmla="*/ 344048 h 344048"/>
                  <a:gd name="connsiteX40" fmla="*/ 105218 w 925219"/>
                  <a:gd name="connsiteY40" fmla="*/ 238984 h 344048"/>
                  <a:gd name="connsiteX41" fmla="*/ 96455 w 925219"/>
                  <a:gd name="connsiteY41" fmla="*/ 195578 h 344048"/>
                  <a:gd name="connsiteX42" fmla="*/ 85589 w 925219"/>
                  <a:gd name="connsiteY42" fmla="*/ 200079 h 344048"/>
                  <a:gd name="connsiteX43" fmla="*/ 22860 w 925219"/>
                  <a:gd name="connsiteY43" fmla="*/ 200078 h 344048"/>
                  <a:gd name="connsiteX44" fmla="*/ 6695 w 925219"/>
                  <a:gd name="connsiteY44" fmla="*/ 193382 h 344048"/>
                  <a:gd name="connsiteX45" fmla="*/ 0 w 925219"/>
                  <a:gd name="connsiteY45" fmla="*/ 177219 h 344048"/>
                  <a:gd name="connsiteX46" fmla="*/ 6695 w 925219"/>
                  <a:gd name="connsiteY46" fmla="*/ 161055 h 344048"/>
                  <a:gd name="connsiteX47" fmla="*/ 22860 w 925219"/>
                  <a:gd name="connsiteY47" fmla="*/ 154359 h 344048"/>
                  <a:gd name="connsiteX48" fmla="*/ 85590 w 925219"/>
                  <a:gd name="connsiteY48" fmla="*/ 154359 h 344048"/>
                  <a:gd name="connsiteX49" fmla="*/ 94519 w 925219"/>
                  <a:gd name="connsiteY49" fmla="*/ 158058 h 344048"/>
                  <a:gd name="connsiteX50" fmla="*/ 105218 w 925219"/>
                  <a:gd name="connsiteY50" fmla="*/ 105064 h 344048"/>
                  <a:gd name="connsiteX51" fmla="*/ 263724 w 925219"/>
                  <a:gd name="connsiteY51" fmla="*/ 0 h 344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925219" h="344048">
                    <a:moveTo>
                      <a:pt x="663774" y="28673"/>
                    </a:moveTo>
                    <a:cubicBezTo>
                      <a:pt x="584603" y="28673"/>
                      <a:pt x="520423" y="92853"/>
                      <a:pt x="520423" y="172024"/>
                    </a:cubicBezTo>
                    <a:cubicBezTo>
                      <a:pt x="520423" y="251195"/>
                      <a:pt x="584603" y="315375"/>
                      <a:pt x="663774" y="315375"/>
                    </a:cubicBezTo>
                    <a:cubicBezTo>
                      <a:pt x="742945" y="315375"/>
                      <a:pt x="807125" y="251195"/>
                      <a:pt x="807125" y="172024"/>
                    </a:cubicBezTo>
                    <a:cubicBezTo>
                      <a:pt x="807125" y="92853"/>
                      <a:pt x="742945" y="28673"/>
                      <a:pt x="663774" y="28673"/>
                    </a:cubicBezTo>
                    <a:close/>
                    <a:moveTo>
                      <a:pt x="263724" y="28673"/>
                    </a:moveTo>
                    <a:cubicBezTo>
                      <a:pt x="184553" y="28673"/>
                      <a:pt x="120373" y="92853"/>
                      <a:pt x="120373" y="172024"/>
                    </a:cubicBezTo>
                    <a:cubicBezTo>
                      <a:pt x="120373" y="251195"/>
                      <a:pt x="184553" y="315375"/>
                      <a:pt x="263724" y="315375"/>
                    </a:cubicBezTo>
                    <a:cubicBezTo>
                      <a:pt x="342895" y="315375"/>
                      <a:pt x="407075" y="251195"/>
                      <a:pt x="407075" y="172024"/>
                    </a:cubicBezTo>
                    <a:cubicBezTo>
                      <a:pt x="407075" y="92853"/>
                      <a:pt x="342895" y="28673"/>
                      <a:pt x="263724" y="28673"/>
                    </a:cubicBezTo>
                    <a:close/>
                    <a:moveTo>
                      <a:pt x="263724" y="0"/>
                    </a:moveTo>
                    <a:cubicBezTo>
                      <a:pt x="311227" y="0"/>
                      <a:pt x="354233" y="19254"/>
                      <a:pt x="385363" y="50385"/>
                    </a:cubicBezTo>
                    <a:lnTo>
                      <a:pt x="400014" y="72115"/>
                    </a:lnTo>
                    <a:lnTo>
                      <a:pt x="422226" y="54669"/>
                    </a:lnTo>
                    <a:cubicBezTo>
                      <a:pt x="435079" y="48441"/>
                      <a:pt x="449257" y="44947"/>
                      <a:pt x="463867" y="44622"/>
                    </a:cubicBezTo>
                    <a:cubicBezTo>
                      <a:pt x="478477" y="44297"/>
                      <a:pt x="492797" y="47157"/>
                      <a:pt x="505914" y="52808"/>
                    </a:cubicBezTo>
                    <a:lnTo>
                      <a:pt x="529242" y="69507"/>
                    </a:lnTo>
                    <a:lnTo>
                      <a:pt x="542135" y="50385"/>
                    </a:lnTo>
                    <a:cubicBezTo>
                      <a:pt x="573265" y="19254"/>
                      <a:pt x="616271" y="0"/>
                      <a:pt x="663774" y="0"/>
                    </a:cubicBezTo>
                    <a:cubicBezTo>
                      <a:pt x="735028" y="0"/>
                      <a:pt x="796165" y="43323"/>
                      <a:pt x="822280" y="105064"/>
                    </a:cubicBezTo>
                    <a:lnTo>
                      <a:pt x="832803" y="157187"/>
                    </a:lnTo>
                    <a:lnTo>
                      <a:pt x="839629" y="154359"/>
                    </a:lnTo>
                    <a:lnTo>
                      <a:pt x="902359" y="154359"/>
                    </a:lnTo>
                    <a:cubicBezTo>
                      <a:pt x="914984" y="154359"/>
                      <a:pt x="925219" y="164594"/>
                      <a:pt x="925219" y="177219"/>
                    </a:cubicBezTo>
                    <a:lnTo>
                      <a:pt x="925218" y="177219"/>
                    </a:lnTo>
                    <a:cubicBezTo>
                      <a:pt x="925218" y="189844"/>
                      <a:pt x="914983" y="200079"/>
                      <a:pt x="902358" y="200079"/>
                    </a:cubicBezTo>
                    <a:lnTo>
                      <a:pt x="839629" y="200078"/>
                    </a:lnTo>
                    <a:lnTo>
                      <a:pt x="830867" y="196449"/>
                    </a:lnTo>
                    <a:lnTo>
                      <a:pt x="822280" y="238984"/>
                    </a:lnTo>
                    <a:cubicBezTo>
                      <a:pt x="796165" y="300726"/>
                      <a:pt x="735028" y="344048"/>
                      <a:pt x="663774" y="344048"/>
                    </a:cubicBezTo>
                    <a:cubicBezTo>
                      <a:pt x="568768" y="344048"/>
                      <a:pt x="491750" y="267030"/>
                      <a:pt x="491750" y="172024"/>
                    </a:cubicBezTo>
                    <a:cubicBezTo>
                      <a:pt x="491750" y="148273"/>
                      <a:pt x="496564" y="125645"/>
                      <a:pt x="505269" y="105065"/>
                    </a:cubicBezTo>
                    <a:lnTo>
                      <a:pt x="513074" y="93488"/>
                    </a:lnTo>
                    <a:lnTo>
                      <a:pt x="494207" y="79982"/>
                    </a:lnTo>
                    <a:cubicBezTo>
                      <a:pt x="484947" y="75993"/>
                      <a:pt x="474839" y="73975"/>
                      <a:pt x="464526" y="74204"/>
                    </a:cubicBezTo>
                    <a:cubicBezTo>
                      <a:pt x="454213" y="74434"/>
                      <a:pt x="444204" y="76900"/>
                      <a:pt x="435132" y="81296"/>
                    </a:cubicBezTo>
                    <a:lnTo>
                      <a:pt x="416219" y="96150"/>
                    </a:lnTo>
                    <a:lnTo>
                      <a:pt x="422230" y="105065"/>
                    </a:lnTo>
                    <a:cubicBezTo>
                      <a:pt x="430935" y="125645"/>
                      <a:pt x="435748" y="148273"/>
                      <a:pt x="435748" y="172024"/>
                    </a:cubicBezTo>
                    <a:cubicBezTo>
                      <a:pt x="435748" y="267030"/>
                      <a:pt x="358730" y="344048"/>
                      <a:pt x="263724" y="344048"/>
                    </a:cubicBezTo>
                    <a:cubicBezTo>
                      <a:pt x="192469" y="344048"/>
                      <a:pt x="131333" y="300726"/>
                      <a:pt x="105218" y="238984"/>
                    </a:cubicBezTo>
                    <a:lnTo>
                      <a:pt x="96455" y="195578"/>
                    </a:lnTo>
                    <a:lnTo>
                      <a:pt x="85589" y="200079"/>
                    </a:lnTo>
                    <a:lnTo>
                      <a:pt x="22860" y="200078"/>
                    </a:lnTo>
                    <a:cubicBezTo>
                      <a:pt x="16547" y="200078"/>
                      <a:pt x="10832" y="197519"/>
                      <a:pt x="6695" y="193382"/>
                    </a:cubicBezTo>
                    <a:lnTo>
                      <a:pt x="0" y="177219"/>
                    </a:lnTo>
                    <a:lnTo>
                      <a:pt x="6695" y="161055"/>
                    </a:lnTo>
                    <a:cubicBezTo>
                      <a:pt x="10832" y="156918"/>
                      <a:pt x="16547" y="154359"/>
                      <a:pt x="22860" y="154359"/>
                    </a:cubicBezTo>
                    <a:lnTo>
                      <a:pt x="85590" y="154359"/>
                    </a:lnTo>
                    <a:lnTo>
                      <a:pt x="94519" y="158058"/>
                    </a:lnTo>
                    <a:lnTo>
                      <a:pt x="105218" y="105064"/>
                    </a:lnTo>
                    <a:cubicBezTo>
                      <a:pt x="131333" y="43323"/>
                      <a:pt x="192469" y="0"/>
                      <a:pt x="263724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7" name="四角形: 角を丸くする 256">
                <a:extLst>
                  <a:ext uri="{FF2B5EF4-FFF2-40B4-BE49-F238E27FC236}">
                    <a16:creationId xmlns:a16="http://schemas.microsoft.com/office/drawing/2014/main" id="{63C6627C-8832-4CF3-8042-75E4A419E455}"/>
                  </a:ext>
                </a:extLst>
              </p:cNvPr>
              <p:cNvSpPr/>
              <p:nvPr/>
            </p:nvSpPr>
            <p:spPr>
              <a:xfrm rot="19800000">
                <a:off x="3370215" y="3886266"/>
                <a:ext cx="151045" cy="67548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91" name="フリーフォーム: 図形 390">
              <a:extLst>
                <a:ext uri="{FF2B5EF4-FFF2-40B4-BE49-F238E27FC236}">
                  <a16:creationId xmlns:a16="http://schemas.microsoft.com/office/drawing/2014/main" id="{583DA2D4-15AD-43B8-91C2-BFCB4ED5DEC8}"/>
                </a:ext>
              </a:extLst>
            </p:cNvPr>
            <p:cNvSpPr/>
            <p:nvPr/>
          </p:nvSpPr>
          <p:spPr>
            <a:xfrm rot="10800000">
              <a:off x="5086254" y="4804898"/>
              <a:ext cx="178502" cy="45719"/>
            </a:xfrm>
            <a:custGeom>
              <a:avLst/>
              <a:gdLst>
                <a:gd name="connsiteX0" fmla="*/ 71794 w 132483"/>
                <a:gd name="connsiteY0" fmla="*/ 0 h 37914"/>
                <a:gd name="connsiteX1" fmla="*/ 132314 w 132483"/>
                <a:gd name="connsiteY1" fmla="*/ 37138 h 37914"/>
                <a:gd name="connsiteX2" fmla="*/ 132483 w 132483"/>
                <a:gd name="connsiteY2" fmla="*/ 37914 h 37914"/>
                <a:gd name="connsiteX3" fmla="*/ 113222 w 132483"/>
                <a:gd name="connsiteY3" fmla="*/ 30496 h 37914"/>
                <a:gd name="connsiteX4" fmla="*/ 71787 w 132483"/>
                <a:gd name="connsiteY4" fmla="*/ 25717 h 37914"/>
                <a:gd name="connsiteX5" fmla="*/ 30353 w 132483"/>
                <a:gd name="connsiteY5" fmla="*/ 30496 h 37914"/>
                <a:gd name="connsiteX6" fmla="*/ 11107 w 132483"/>
                <a:gd name="connsiteY6" fmla="*/ 37908 h 37914"/>
                <a:gd name="connsiteX7" fmla="*/ 11275 w 132483"/>
                <a:gd name="connsiteY7" fmla="*/ 37138 h 37914"/>
                <a:gd name="connsiteX8" fmla="*/ 13143 w 132483"/>
                <a:gd name="connsiteY8" fmla="*/ 34573 h 37914"/>
                <a:gd name="connsiteX9" fmla="*/ 0 w 132483"/>
                <a:gd name="connsiteY9" fmla="*/ 8065 h 37914"/>
                <a:gd name="connsiteX10" fmla="*/ 23737 w 132483"/>
                <a:gd name="connsiteY10" fmla="*/ 20025 h 37914"/>
                <a:gd name="connsiteX11" fmla="*/ 25350 w 132483"/>
                <a:gd name="connsiteY11" fmla="*/ 17811 h 37914"/>
                <a:gd name="connsiteX12" fmla="*/ 71794 w 132483"/>
                <a:gd name="connsiteY12" fmla="*/ 0 h 37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2483" h="37914">
                  <a:moveTo>
                    <a:pt x="71794" y="0"/>
                  </a:moveTo>
                  <a:cubicBezTo>
                    <a:pt x="99001" y="0"/>
                    <a:pt x="122343" y="15314"/>
                    <a:pt x="132314" y="37138"/>
                  </a:cubicBezTo>
                  <a:lnTo>
                    <a:pt x="132483" y="37914"/>
                  </a:lnTo>
                  <a:lnTo>
                    <a:pt x="113222" y="30496"/>
                  </a:lnTo>
                  <a:cubicBezTo>
                    <a:pt x="100487" y="27419"/>
                    <a:pt x="86485" y="25717"/>
                    <a:pt x="71787" y="25717"/>
                  </a:cubicBezTo>
                  <a:cubicBezTo>
                    <a:pt x="57090" y="25717"/>
                    <a:pt x="43088" y="27419"/>
                    <a:pt x="30353" y="30496"/>
                  </a:cubicBezTo>
                  <a:lnTo>
                    <a:pt x="11107" y="37908"/>
                  </a:lnTo>
                  <a:lnTo>
                    <a:pt x="11275" y="37138"/>
                  </a:lnTo>
                  <a:lnTo>
                    <a:pt x="13143" y="34573"/>
                  </a:lnTo>
                  <a:lnTo>
                    <a:pt x="0" y="8065"/>
                  </a:lnTo>
                  <a:lnTo>
                    <a:pt x="23737" y="20025"/>
                  </a:lnTo>
                  <a:lnTo>
                    <a:pt x="25350" y="17811"/>
                  </a:lnTo>
                  <a:cubicBezTo>
                    <a:pt x="37237" y="6806"/>
                    <a:pt x="53657" y="1"/>
                    <a:pt x="71794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92" name="フリーフォーム: 図形 391">
              <a:extLst>
                <a:ext uri="{FF2B5EF4-FFF2-40B4-BE49-F238E27FC236}">
                  <a16:creationId xmlns:a16="http://schemas.microsoft.com/office/drawing/2014/main" id="{6500B8E2-E792-4580-80D8-3A4356C6DAE0}"/>
                </a:ext>
              </a:extLst>
            </p:cNvPr>
            <p:cNvSpPr/>
            <p:nvPr/>
          </p:nvSpPr>
          <p:spPr>
            <a:xfrm rot="10800000" flipH="1">
              <a:off x="4660071" y="4804898"/>
              <a:ext cx="178502" cy="45719"/>
            </a:xfrm>
            <a:custGeom>
              <a:avLst/>
              <a:gdLst>
                <a:gd name="connsiteX0" fmla="*/ 71794 w 132483"/>
                <a:gd name="connsiteY0" fmla="*/ 0 h 37914"/>
                <a:gd name="connsiteX1" fmla="*/ 132314 w 132483"/>
                <a:gd name="connsiteY1" fmla="*/ 37138 h 37914"/>
                <a:gd name="connsiteX2" fmla="*/ 132483 w 132483"/>
                <a:gd name="connsiteY2" fmla="*/ 37914 h 37914"/>
                <a:gd name="connsiteX3" fmla="*/ 113222 w 132483"/>
                <a:gd name="connsiteY3" fmla="*/ 30496 h 37914"/>
                <a:gd name="connsiteX4" fmla="*/ 71787 w 132483"/>
                <a:gd name="connsiteY4" fmla="*/ 25717 h 37914"/>
                <a:gd name="connsiteX5" fmla="*/ 30353 w 132483"/>
                <a:gd name="connsiteY5" fmla="*/ 30496 h 37914"/>
                <a:gd name="connsiteX6" fmla="*/ 11107 w 132483"/>
                <a:gd name="connsiteY6" fmla="*/ 37908 h 37914"/>
                <a:gd name="connsiteX7" fmla="*/ 11275 w 132483"/>
                <a:gd name="connsiteY7" fmla="*/ 37138 h 37914"/>
                <a:gd name="connsiteX8" fmla="*/ 13143 w 132483"/>
                <a:gd name="connsiteY8" fmla="*/ 34573 h 37914"/>
                <a:gd name="connsiteX9" fmla="*/ 0 w 132483"/>
                <a:gd name="connsiteY9" fmla="*/ 8065 h 37914"/>
                <a:gd name="connsiteX10" fmla="*/ 23737 w 132483"/>
                <a:gd name="connsiteY10" fmla="*/ 20025 h 37914"/>
                <a:gd name="connsiteX11" fmla="*/ 25350 w 132483"/>
                <a:gd name="connsiteY11" fmla="*/ 17811 h 37914"/>
                <a:gd name="connsiteX12" fmla="*/ 71794 w 132483"/>
                <a:gd name="connsiteY12" fmla="*/ 0 h 37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2483" h="37914">
                  <a:moveTo>
                    <a:pt x="71794" y="0"/>
                  </a:moveTo>
                  <a:cubicBezTo>
                    <a:pt x="99001" y="0"/>
                    <a:pt x="122343" y="15314"/>
                    <a:pt x="132314" y="37138"/>
                  </a:cubicBezTo>
                  <a:lnTo>
                    <a:pt x="132483" y="37914"/>
                  </a:lnTo>
                  <a:lnTo>
                    <a:pt x="113222" y="30496"/>
                  </a:lnTo>
                  <a:cubicBezTo>
                    <a:pt x="100487" y="27419"/>
                    <a:pt x="86485" y="25717"/>
                    <a:pt x="71787" y="25717"/>
                  </a:cubicBezTo>
                  <a:cubicBezTo>
                    <a:pt x="57090" y="25717"/>
                    <a:pt x="43088" y="27419"/>
                    <a:pt x="30353" y="30496"/>
                  </a:cubicBezTo>
                  <a:lnTo>
                    <a:pt x="11107" y="37908"/>
                  </a:lnTo>
                  <a:lnTo>
                    <a:pt x="11275" y="37138"/>
                  </a:lnTo>
                  <a:lnTo>
                    <a:pt x="13143" y="34573"/>
                  </a:lnTo>
                  <a:lnTo>
                    <a:pt x="0" y="8065"/>
                  </a:lnTo>
                  <a:lnTo>
                    <a:pt x="23737" y="20025"/>
                  </a:lnTo>
                  <a:lnTo>
                    <a:pt x="25350" y="17811"/>
                  </a:lnTo>
                  <a:cubicBezTo>
                    <a:pt x="37237" y="6806"/>
                    <a:pt x="53657" y="1"/>
                    <a:pt x="71794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97" name="フリーフォーム: 図形 396">
              <a:extLst>
                <a:ext uri="{FF2B5EF4-FFF2-40B4-BE49-F238E27FC236}">
                  <a16:creationId xmlns:a16="http://schemas.microsoft.com/office/drawing/2014/main" id="{17C61789-3EF7-4A10-B6CA-699B38419E1D}"/>
                </a:ext>
              </a:extLst>
            </p:cNvPr>
            <p:cNvSpPr/>
            <p:nvPr/>
          </p:nvSpPr>
          <p:spPr>
            <a:xfrm rot="5400000">
              <a:off x="4956089" y="5115498"/>
              <a:ext cx="8700" cy="125850"/>
            </a:xfrm>
            <a:custGeom>
              <a:avLst/>
              <a:gdLst>
                <a:gd name="connsiteX0" fmla="*/ 81961 w 81961"/>
                <a:gd name="connsiteY0" fmla="*/ 371320 h 371320"/>
                <a:gd name="connsiteX1" fmla="*/ 74943 w 81961"/>
                <a:gd name="connsiteY1" fmla="*/ 366589 h 371320"/>
                <a:gd name="connsiteX2" fmla="*/ 0 w 81961"/>
                <a:gd name="connsiteY2" fmla="*/ 185660 h 371320"/>
                <a:gd name="connsiteX3" fmla="*/ 74943 w 81961"/>
                <a:gd name="connsiteY3" fmla="*/ 4731 h 371320"/>
                <a:gd name="connsiteX4" fmla="*/ 81961 w 81961"/>
                <a:gd name="connsiteY4" fmla="*/ 0 h 371320"/>
                <a:gd name="connsiteX5" fmla="*/ 77258 w 81961"/>
                <a:gd name="connsiteY5" fmla="*/ 14859 h 371320"/>
                <a:gd name="connsiteX6" fmla="*/ 57150 w 81961"/>
                <a:gd name="connsiteY6" fmla="*/ 185660 h 371320"/>
                <a:gd name="connsiteX7" fmla="*/ 77258 w 81961"/>
                <a:gd name="connsiteY7" fmla="*/ 356461 h 37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961" h="371320">
                  <a:moveTo>
                    <a:pt x="81961" y="371320"/>
                  </a:moveTo>
                  <a:lnTo>
                    <a:pt x="74943" y="366589"/>
                  </a:lnTo>
                  <a:cubicBezTo>
                    <a:pt x="28640" y="320285"/>
                    <a:pt x="0" y="256317"/>
                    <a:pt x="0" y="185660"/>
                  </a:cubicBezTo>
                  <a:cubicBezTo>
                    <a:pt x="0" y="115003"/>
                    <a:pt x="28640" y="51035"/>
                    <a:pt x="74943" y="4731"/>
                  </a:cubicBezTo>
                  <a:lnTo>
                    <a:pt x="81961" y="0"/>
                  </a:lnTo>
                  <a:lnTo>
                    <a:pt x="77258" y="14859"/>
                  </a:lnTo>
                  <a:cubicBezTo>
                    <a:pt x="64310" y="67356"/>
                    <a:pt x="57150" y="125074"/>
                    <a:pt x="57150" y="185660"/>
                  </a:cubicBezTo>
                  <a:cubicBezTo>
                    <a:pt x="57150" y="246246"/>
                    <a:pt x="64310" y="303964"/>
                    <a:pt x="77258" y="35646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233" name="グループ化 232">
            <a:extLst>
              <a:ext uri="{FF2B5EF4-FFF2-40B4-BE49-F238E27FC236}">
                <a16:creationId xmlns:a16="http://schemas.microsoft.com/office/drawing/2014/main" id="{D246DD8C-FA91-4B00-8C8B-588C2A6EC9A0}"/>
              </a:ext>
            </a:extLst>
          </p:cNvPr>
          <p:cNvGrpSpPr/>
          <p:nvPr/>
        </p:nvGrpSpPr>
        <p:grpSpPr>
          <a:xfrm>
            <a:off x="7254399" y="4223801"/>
            <a:ext cx="1312860" cy="2164596"/>
            <a:chOff x="7254399" y="4223801"/>
            <a:chExt cx="1312860" cy="2164596"/>
          </a:xfrm>
        </p:grpSpPr>
        <p:sp>
          <p:nvSpPr>
            <p:cNvPr id="385" name="フリーフォーム: 図形 384">
              <a:extLst>
                <a:ext uri="{FF2B5EF4-FFF2-40B4-BE49-F238E27FC236}">
                  <a16:creationId xmlns:a16="http://schemas.microsoft.com/office/drawing/2014/main" id="{93664F30-E6EE-4A87-89FE-60BDF36CD098}"/>
                </a:ext>
              </a:extLst>
            </p:cNvPr>
            <p:cNvSpPr/>
            <p:nvPr/>
          </p:nvSpPr>
          <p:spPr>
            <a:xfrm flipH="1">
              <a:off x="8303201" y="5550998"/>
              <a:ext cx="183230" cy="837399"/>
            </a:xfrm>
            <a:custGeom>
              <a:avLst/>
              <a:gdLst>
                <a:gd name="connsiteX0" fmla="*/ 58241 w 183230"/>
                <a:gd name="connsiteY0" fmla="*/ 0 h 837399"/>
                <a:gd name="connsiteX1" fmla="*/ 183230 w 183230"/>
                <a:gd name="connsiteY1" fmla="*/ 0 h 837399"/>
                <a:gd name="connsiteX2" fmla="*/ 183230 w 183230"/>
                <a:gd name="connsiteY2" fmla="*/ 837399 h 837399"/>
                <a:gd name="connsiteX3" fmla="*/ 0 w 183230"/>
                <a:gd name="connsiteY3" fmla="*/ 837399 h 837399"/>
                <a:gd name="connsiteX4" fmla="*/ 0 w 183230"/>
                <a:gd name="connsiteY4" fmla="*/ 58241 h 837399"/>
                <a:gd name="connsiteX5" fmla="*/ 58241 w 183230"/>
                <a:gd name="connsiteY5" fmla="*/ 0 h 837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3230" h="837399">
                  <a:moveTo>
                    <a:pt x="58241" y="0"/>
                  </a:moveTo>
                  <a:lnTo>
                    <a:pt x="183230" y="0"/>
                  </a:lnTo>
                  <a:lnTo>
                    <a:pt x="183230" y="837399"/>
                  </a:lnTo>
                  <a:lnTo>
                    <a:pt x="0" y="837399"/>
                  </a:lnTo>
                  <a:lnTo>
                    <a:pt x="0" y="58241"/>
                  </a:lnTo>
                  <a:cubicBezTo>
                    <a:pt x="0" y="26075"/>
                    <a:pt x="26075" y="0"/>
                    <a:pt x="58241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80ED9227-1D1C-4F2C-9EFF-483F61E6D429}"/>
                </a:ext>
              </a:extLst>
            </p:cNvPr>
            <p:cNvGrpSpPr/>
            <p:nvPr/>
          </p:nvGrpSpPr>
          <p:grpSpPr>
            <a:xfrm>
              <a:off x="7254399" y="4223801"/>
              <a:ext cx="1312860" cy="2164596"/>
              <a:chOff x="7254399" y="4223801"/>
              <a:chExt cx="1312860" cy="2164596"/>
            </a:xfrm>
          </p:grpSpPr>
          <p:grpSp>
            <p:nvGrpSpPr>
              <p:cNvPr id="2" name="グループ化 1">
                <a:extLst>
                  <a:ext uri="{FF2B5EF4-FFF2-40B4-BE49-F238E27FC236}">
                    <a16:creationId xmlns:a16="http://schemas.microsoft.com/office/drawing/2014/main" id="{DA125DB2-F6B0-4732-9A7E-1C7B7D5637D7}"/>
                  </a:ext>
                </a:extLst>
              </p:cNvPr>
              <p:cNvGrpSpPr/>
              <p:nvPr/>
            </p:nvGrpSpPr>
            <p:grpSpPr>
              <a:xfrm rot="13500000" flipH="1">
                <a:off x="8281877" y="5644568"/>
                <a:ext cx="185443" cy="385320"/>
                <a:chOff x="8423110" y="5311418"/>
                <a:chExt cx="185443" cy="385320"/>
              </a:xfrm>
            </p:grpSpPr>
            <p:sp>
              <p:nvSpPr>
                <p:cNvPr id="356" name="台形 355">
                  <a:extLst>
                    <a:ext uri="{FF2B5EF4-FFF2-40B4-BE49-F238E27FC236}">
                      <a16:creationId xmlns:a16="http://schemas.microsoft.com/office/drawing/2014/main" id="{BBBB51F0-0B88-4D60-B066-138FB1ECBABE}"/>
                    </a:ext>
                  </a:extLst>
                </p:cNvPr>
                <p:cNvSpPr/>
                <p:nvPr/>
              </p:nvSpPr>
              <p:spPr>
                <a:xfrm rot="14581056" flipH="1">
                  <a:off x="8316210" y="5419067"/>
                  <a:ext cx="385320" cy="170022"/>
                </a:xfrm>
                <a:prstGeom prst="trapezoid">
                  <a:avLst/>
                </a:prstGeom>
                <a:solidFill>
                  <a:srgbClr val="FF505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57" name="台形 356">
                  <a:extLst>
                    <a:ext uri="{FF2B5EF4-FFF2-40B4-BE49-F238E27FC236}">
                      <a16:creationId xmlns:a16="http://schemas.microsoft.com/office/drawing/2014/main" id="{49E758A4-C5B1-4C66-8322-775D8BCA2BA7}"/>
                    </a:ext>
                  </a:extLst>
                </p:cNvPr>
                <p:cNvSpPr/>
                <p:nvPr/>
              </p:nvSpPr>
              <p:spPr>
                <a:xfrm rot="14581056" flipH="1">
                  <a:off x="8374663" y="5407614"/>
                  <a:ext cx="282337" cy="185443"/>
                </a:xfrm>
                <a:prstGeom prst="trapezoid">
                  <a:avLst/>
                </a:prstGeom>
                <a:solidFill>
                  <a:srgbClr val="FF505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82" name="グループ化 281">
                <a:extLst>
                  <a:ext uri="{FF2B5EF4-FFF2-40B4-BE49-F238E27FC236}">
                    <a16:creationId xmlns:a16="http://schemas.microsoft.com/office/drawing/2014/main" id="{4CC9AE6F-8CAC-4186-8528-D0E198B637CB}"/>
                  </a:ext>
                </a:extLst>
              </p:cNvPr>
              <p:cNvGrpSpPr/>
              <p:nvPr/>
            </p:nvGrpSpPr>
            <p:grpSpPr>
              <a:xfrm>
                <a:off x="7254399" y="4223801"/>
                <a:ext cx="1253694" cy="2164596"/>
                <a:chOff x="4021058" y="3456050"/>
                <a:chExt cx="1253694" cy="2164596"/>
              </a:xfrm>
            </p:grpSpPr>
            <p:sp>
              <p:nvSpPr>
                <p:cNvPr id="299" name="フリーフォーム: 図形 298">
                  <a:extLst>
                    <a:ext uri="{FF2B5EF4-FFF2-40B4-BE49-F238E27FC236}">
                      <a16:creationId xmlns:a16="http://schemas.microsoft.com/office/drawing/2014/main" id="{3C2C9DF0-0193-4A6B-BF7B-D2BD1CF479F5}"/>
                    </a:ext>
                  </a:extLst>
                </p:cNvPr>
                <p:cNvSpPr/>
                <p:nvPr/>
              </p:nvSpPr>
              <p:spPr>
                <a:xfrm>
                  <a:off x="4120702" y="3484942"/>
                  <a:ext cx="1083847" cy="1769638"/>
                </a:xfrm>
                <a:custGeom>
                  <a:avLst/>
                  <a:gdLst>
                    <a:gd name="connsiteX0" fmla="*/ 428670 w 1083847"/>
                    <a:gd name="connsiteY0" fmla="*/ 0 h 1769638"/>
                    <a:gd name="connsiteX1" fmla="*/ 515063 w 1083847"/>
                    <a:gd name="connsiteY1" fmla="*/ 9937 h 1769638"/>
                    <a:gd name="connsiteX2" fmla="*/ 541924 w 1083847"/>
                    <a:gd name="connsiteY2" fmla="*/ 19450 h 1769638"/>
                    <a:gd name="connsiteX3" fmla="*/ 568786 w 1083847"/>
                    <a:gd name="connsiteY3" fmla="*/ 9937 h 1769638"/>
                    <a:gd name="connsiteX4" fmla="*/ 655177 w 1083847"/>
                    <a:gd name="connsiteY4" fmla="*/ 0 h 1769638"/>
                    <a:gd name="connsiteX5" fmla="*/ 1083847 w 1083847"/>
                    <a:gd name="connsiteY5" fmla="*/ 489087 h 1769638"/>
                    <a:gd name="connsiteX6" fmla="*/ 1010637 w 1083847"/>
                    <a:gd name="connsiteY6" fmla="*/ 762540 h 1769638"/>
                    <a:gd name="connsiteX7" fmla="*/ 977435 w 1083847"/>
                    <a:gd name="connsiteY7" fmla="*/ 808453 h 1769638"/>
                    <a:gd name="connsiteX8" fmla="*/ 943820 w 1083847"/>
                    <a:gd name="connsiteY8" fmla="*/ 904758 h 1769638"/>
                    <a:gd name="connsiteX9" fmla="*/ 982370 w 1083847"/>
                    <a:gd name="connsiteY9" fmla="*/ 1702751 h 1769638"/>
                    <a:gd name="connsiteX10" fmla="*/ 982370 w 1083847"/>
                    <a:gd name="connsiteY10" fmla="*/ 1702752 h 1769638"/>
                    <a:gd name="connsiteX11" fmla="*/ 741249 w 1083847"/>
                    <a:gd name="connsiteY11" fmla="*/ 1625179 h 1769638"/>
                    <a:gd name="connsiteX12" fmla="*/ 728733 w 1083847"/>
                    <a:gd name="connsiteY12" fmla="*/ 1614302 h 1769638"/>
                    <a:gd name="connsiteX13" fmla="*/ 701630 w 1083847"/>
                    <a:gd name="connsiteY13" fmla="*/ 1660570 h 1769638"/>
                    <a:gd name="connsiteX14" fmla="*/ 529056 w 1083847"/>
                    <a:gd name="connsiteY14" fmla="*/ 1769638 h 1769638"/>
                    <a:gd name="connsiteX15" fmla="*/ 356482 w 1083847"/>
                    <a:gd name="connsiteY15" fmla="*/ 1660570 h 1769638"/>
                    <a:gd name="connsiteX16" fmla="*/ 332103 w 1083847"/>
                    <a:gd name="connsiteY16" fmla="*/ 1618952 h 1769638"/>
                    <a:gd name="connsiteX17" fmla="*/ 324938 w 1083847"/>
                    <a:gd name="connsiteY17" fmla="*/ 1625179 h 1769638"/>
                    <a:gd name="connsiteX18" fmla="*/ 83817 w 1083847"/>
                    <a:gd name="connsiteY18" fmla="*/ 1702752 h 1769638"/>
                    <a:gd name="connsiteX19" fmla="*/ 83817 w 1083847"/>
                    <a:gd name="connsiteY19" fmla="*/ 1702751 h 1769638"/>
                    <a:gd name="connsiteX20" fmla="*/ 83817 w 1083847"/>
                    <a:gd name="connsiteY20" fmla="*/ 794314 h 1769638"/>
                    <a:gd name="connsiteX21" fmla="*/ 97217 w 1083847"/>
                    <a:gd name="connsiteY21" fmla="*/ 795737 h 1769638"/>
                    <a:gd name="connsiteX22" fmla="*/ 73210 w 1083847"/>
                    <a:gd name="connsiteY22" fmla="*/ 762540 h 1769638"/>
                    <a:gd name="connsiteX23" fmla="*/ 0 w 1083847"/>
                    <a:gd name="connsiteY23" fmla="*/ 489087 h 1769638"/>
                    <a:gd name="connsiteX24" fmla="*/ 428670 w 1083847"/>
                    <a:gd name="connsiteY24" fmla="*/ 0 h 176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83847" h="1769638">
                      <a:moveTo>
                        <a:pt x="428670" y="0"/>
                      </a:moveTo>
                      <a:cubicBezTo>
                        <a:pt x="458264" y="0"/>
                        <a:pt x="487157" y="3422"/>
                        <a:pt x="515063" y="9937"/>
                      </a:cubicBezTo>
                      <a:lnTo>
                        <a:pt x="541924" y="19450"/>
                      </a:lnTo>
                      <a:lnTo>
                        <a:pt x="568786" y="9937"/>
                      </a:lnTo>
                      <a:cubicBezTo>
                        <a:pt x="596690" y="3422"/>
                        <a:pt x="625583" y="0"/>
                        <a:pt x="655177" y="0"/>
                      </a:cubicBezTo>
                      <a:cubicBezTo>
                        <a:pt x="891925" y="0"/>
                        <a:pt x="1083847" y="218972"/>
                        <a:pt x="1083847" y="489087"/>
                      </a:cubicBezTo>
                      <a:cubicBezTo>
                        <a:pt x="1083847" y="590380"/>
                        <a:pt x="1056858" y="684481"/>
                        <a:pt x="1010637" y="762540"/>
                      </a:cubicBezTo>
                      <a:lnTo>
                        <a:pt x="977435" y="808453"/>
                      </a:lnTo>
                      <a:lnTo>
                        <a:pt x="943820" y="904758"/>
                      </a:lnTo>
                      <a:cubicBezTo>
                        <a:pt x="866720" y="1165916"/>
                        <a:pt x="879570" y="1448852"/>
                        <a:pt x="982370" y="1702751"/>
                      </a:cubicBezTo>
                      <a:lnTo>
                        <a:pt x="982370" y="1702752"/>
                      </a:lnTo>
                      <a:cubicBezTo>
                        <a:pt x="893053" y="1702752"/>
                        <a:pt x="810078" y="1674155"/>
                        <a:pt x="741249" y="1625179"/>
                      </a:cubicBezTo>
                      <a:lnTo>
                        <a:pt x="728733" y="1614302"/>
                      </a:lnTo>
                      <a:lnTo>
                        <a:pt x="701630" y="1660570"/>
                      </a:lnTo>
                      <a:cubicBezTo>
                        <a:pt x="652368" y="1729430"/>
                        <a:pt x="592982" y="1769638"/>
                        <a:pt x="529056" y="1769638"/>
                      </a:cubicBezTo>
                      <a:cubicBezTo>
                        <a:pt x="465131" y="1769638"/>
                        <a:pt x="405744" y="1729430"/>
                        <a:pt x="356482" y="1660570"/>
                      </a:cubicBezTo>
                      <a:lnTo>
                        <a:pt x="332103" y="1618952"/>
                      </a:lnTo>
                      <a:lnTo>
                        <a:pt x="324938" y="1625179"/>
                      </a:lnTo>
                      <a:cubicBezTo>
                        <a:pt x="256109" y="1674155"/>
                        <a:pt x="173134" y="1702752"/>
                        <a:pt x="83817" y="1702752"/>
                      </a:cubicBezTo>
                      <a:lnTo>
                        <a:pt x="83817" y="1702751"/>
                      </a:lnTo>
                      <a:cubicBezTo>
                        <a:pt x="201303" y="1412580"/>
                        <a:pt x="201303" y="1084485"/>
                        <a:pt x="83817" y="794314"/>
                      </a:cubicBezTo>
                      <a:lnTo>
                        <a:pt x="97217" y="795737"/>
                      </a:lnTo>
                      <a:lnTo>
                        <a:pt x="73210" y="762540"/>
                      </a:lnTo>
                      <a:cubicBezTo>
                        <a:pt x="26989" y="684481"/>
                        <a:pt x="0" y="590380"/>
                        <a:pt x="0" y="489087"/>
                      </a:cubicBezTo>
                      <a:cubicBezTo>
                        <a:pt x="0" y="218972"/>
                        <a:pt x="191922" y="0"/>
                        <a:pt x="42867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0" name="フリーフォーム: 図形 299">
                  <a:extLst>
                    <a:ext uri="{FF2B5EF4-FFF2-40B4-BE49-F238E27FC236}">
                      <a16:creationId xmlns:a16="http://schemas.microsoft.com/office/drawing/2014/main" id="{6E69B1A5-EFD9-4607-BF35-6C81F2AB1374}"/>
                    </a:ext>
                  </a:extLst>
                </p:cNvPr>
                <p:cNvSpPr/>
                <p:nvPr/>
              </p:nvSpPr>
              <p:spPr>
                <a:xfrm>
                  <a:off x="4094809" y="4783247"/>
                  <a:ext cx="183230" cy="837399"/>
                </a:xfrm>
                <a:custGeom>
                  <a:avLst/>
                  <a:gdLst>
                    <a:gd name="connsiteX0" fmla="*/ 58241 w 183230"/>
                    <a:gd name="connsiteY0" fmla="*/ 0 h 837399"/>
                    <a:gd name="connsiteX1" fmla="*/ 183230 w 183230"/>
                    <a:gd name="connsiteY1" fmla="*/ 0 h 837399"/>
                    <a:gd name="connsiteX2" fmla="*/ 183230 w 183230"/>
                    <a:gd name="connsiteY2" fmla="*/ 837399 h 837399"/>
                    <a:gd name="connsiteX3" fmla="*/ 0 w 183230"/>
                    <a:gd name="connsiteY3" fmla="*/ 837399 h 837399"/>
                    <a:gd name="connsiteX4" fmla="*/ 0 w 183230"/>
                    <a:gd name="connsiteY4" fmla="*/ 58241 h 837399"/>
                    <a:gd name="connsiteX5" fmla="*/ 58241 w 183230"/>
                    <a:gd name="connsiteY5" fmla="*/ 0 h 837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3230" h="837399">
                      <a:moveTo>
                        <a:pt x="58241" y="0"/>
                      </a:moveTo>
                      <a:lnTo>
                        <a:pt x="183230" y="0"/>
                      </a:lnTo>
                      <a:lnTo>
                        <a:pt x="183230" y="837399"/>
                      </a:lnTo>
                      <a:lnTo>
                        <a:pt x="0" y="837399"/>
                      </a:lnTo>
                      <a:lnTo>
                        <a:pt x="0" y="58241"/>
                      </a:lnTo>
                      <a:cubicBezTo>
                        <a:pt x="0" y="26075"/>
                        <a:pt x="26075" y="0"/>
                        <a:pt x="5824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01" name="グループ化 300">
                  <a:extLst>
                    <a:ext uri="{FF2B5EF4-FFF2-40B4-BE49-F238E27FC236}">
                      <a16:creationId xmlns:a16="http://schemas.microsoft.com/office/drawing/2014/main" id="{C30D5472-3F07-4493-A213-6768C7193B94}"/>
                    </a:ext>
                  </a:extLst>
                </p:cNvPr>
                <p:cNvGrpSpPr/>
                <p:nvPr/>
              </p:nvGrpSpPr>
              <p:grpSpPr>
                <a:xfrm>
                  <a:off x="4021058" y="4448290"/>
                  <a:ext cx="1253694" cy="1172356"/>
                  <a:chOff x="3977943" y="4448290"/>
                  <a:chExt cx="1336638" cy="1172356"/>
                </a:xfrm>
              </p:grpSpPr>
              <p:grpSp>
                <p:nvGrpSpPr>
                  <p:cNvPr id="338" name="グループ化 337">
                    <a:extLst>
                      <a:ext uri="{FF2B5EF4-FFF2-40B4-BE49-F238E27FC236}">
                        <a16:creationId xmlns:a16="http://schemas.microsoft.com/office/drawing/2014/main" id="{AE00D676-6715-4E3B-8256-99C1FD204AC3}"/>
                      </a:ext>
                    </a:extLst>
                  </p:cNvPr>
                  <p:cNvGrpSpPr/>
                  <p:nvPr/>
                </p:nvGrpSpPr>
                <p:grpSpPr>
                  <a:xfrm>
                    <a:off x="3977943" y="4615747"/>
                    <a:ext cx="1336638" cy="1004899"/>
                    <a:chOff x="3977943" y="4615747"/>
                    <a:chExt cx="1336638" cy="1004899"/>
                  </a:xfrm>
                </p:grpSpPr>
                <p:sp>
                  <p:nvSpPr>
                    <p:cNvPr id="340" name="台形 339">
                      <a:extLst>
                        <a:ext uri="{FF2B5EF4-FFF2-40B4-BE49-F238E27FC236}">
                          <a16:creationId xmlns:a16="http://schemas.microsoft.com/office/drawing/2014/main" id="{DF4ABD22-5247-47D2-A79B-BC375E35F7A2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3977943" y="4968514"/>
                      <a:ext cx="273055" cy="154327"/>
                    </a:xfrm>
                    <a:prstGeom prst="trapezoid">
                      <a:avLst/>
                    </a:prstGeom>
                    <a:solidFill>
                      <a:srgbClr val="FF5050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41" name="台形 340">
                      <a:extLst>
                        <a:ext uri="{FF2B5EF4-FFF2-40B4-BE49-F238E27FC236}">
                          <a16:creationId xmlns:a16="http://schemas.microsoft.com/office/drawing/2014/main" id="{AAE7BC52-64DF-4CE4-B7AE-695D2E4DB61A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4014432" y="4995279"/>
                      <a:ext cx="200078" cy="154327"/>
                    </a:xfrm>
                    <a:prstGeom prst="trapezoid">
                      <a:avLst/>
                    </a:prstGeom>
                    <a:solidFill>
                      <a:srgbClr val="FF5050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42" name="片側の 2 つの角を丸めた四角形 87">
                      <a:extLst>
                        <a:ext uri="{FF2B5EF4-FFF2-40B4-BE49-F238E27FC236}">
                          <a16:creationId xmlns:a16="http://schemas.microsoft.com/office/drawing/2014/main" id="{EBA844F4-CD1B-4033-B65F-DFFBE570272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023051" y="4615747"/>
                      <a:ext cx="1291530" cy="100489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401667" h="1090593">
                          <a:moveTo>
                            <a:pt x="262489" y="0"/>
                          </a:moveTo>
                          <a:cubicBezTo>
                            <a:pt x="332983" y="0"/>
                            <a:pt x="396986" y="27788"/>
                            <a:pt x="443816" y="73349"/>
                          </a:cubicBezTo>
                          <a:cubicBezTo>
                            <a:pt x="455699" y="70294"/>
                            <a:pt x="467944" y="69667"/>
                            <a:pt x="480336" y="69667"/>
                          </a:cubicBezTo>
                          <a:lnTo>
                            <a:pt x="917554" y="69667"/>
                          </a:lnTo>
                          <a:lnTo>
                            <a:pt x="957441" y="73688"/>
                          </a:lnTo>
                          <a:cubicBezTo>
                            <a:pt x="1004334" y="27939"/>
                            <a:pt x="1068493" y="0"/>
                            <a:pt x="1139178" y="0"/>
                          </a:cubicBezTo>
                          <a:cubicBezTo>
                            <a:pt x="1284147" y="0"/>
                            <a:pt x="1401667" y="117520"/>
                            <a:pt x="1401667" y="262489"/>
                          </a:cubicBezTo>
                          <a:cubicBezTo>
                            <a:pt x="1401667" y="356694"/>
                            <a:pt x="1352042" y="439307"/>
                            <a:pt x="1277094" y="484950"/>
                          </a:cubicBezTo>
                          <a:lnTo>
                            <a:pt x="1277094" y="1090593"/>
                          </a:lnTo>
                          <a:lnTo>
                            <a:pt x="120796" y="1090593"/>
                          </a:lnTo>
                          <a:lnTo>
                            <a:pt x="120796" y="482900"/>
                          </a:lnTo>
                          <a:cubicBezTo>
                            <a:pt x="48017" y="436605"/>
                            <a:pt x="0" y="355155"/>
                            <a:pt x="0" y="262489"/>
                          </a:cubicBezTo>
                          <a:cubicBezTo>
                            <a:pt x="0" y="117520"/>
                            <a:pt x="117520" y="0"/>
                            <a:pt x="262489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43" name="片側の 2 つの角を丸めた四角形 89">
                      <a:extLst>
                        <a:ext uri="{FF2B5EF4-FFF2-40B4-BE49-F238E27FC236}">
                          <a16:creationId xmlns:a16="http://schemas.microsoft.com/office/drawing/2014/main" id="{2D32E533-AA50-4FE5-BBE5-6D02125FB4AC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432889" y="4682284"/>
                      <a:ext cx="468377" cy="758065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FF6699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39" name="フリーフォーム: 図形 338">
                    <a:extLst>
                      <a:ext uri="{FF2B5EF4-FFF2-40B4-BE49-F238E27FC236}">
                        <a16:creationId xmlns:a16="http://schemas.microsoft.com/office/drawing/2014/main" id="{F16F2E08-F86B-4A9C-B707-B10171E2E8A0}"/>
                      </a:ext>
                    </a:extLst>
                  </p:cNvPr>
                  <p:cNvSpPr/>
                  <p:nvPr/>
                </p:nvSpPr>
                <p:spPr>
                  <a:xfrm>
                    <a:off x="4432888" y="4448290"/>
                    <a:ext cx="468377" cy="406013"/>
                  </a:xfrm>
                  <a:custGeom>
                    <a:avLst/>
                    <a:gdLst>
                      <a:gd name="connsiteX0" fmla="*/ 151963 w 468377"/>
                      <a:gd name="connsiteY0" fmla="*/ 0 h 448629"/>
                      <a:gd name="connsiteX1" fmla="*/ 317214 w 468377"/>
                      <a:gd name="connsiteY1" fmla="*/ 0 h 448629"/>
                      <a:gd name="connsiteX2" fmla="*/ 336363 w 468377"/>
                      <a:gd name="connsiteY2" fmla="*/ 253903 h 448629"/>
                      <a:gd name="connsiteX3" fmla="*/ 468377 w 468377"/>
                      <a:gd name="connsiteY3" fmla="*/ 253903 h 448629"/>
                      <a:gd name="connsiteX4" fmla="*/ 468377 w 468377"/>
                      <a:gd name="connsiteY4" fmla="*/ 351266 h 448629"/>
                      <a:gd name="connsiteX5" fmla="*/ 371014 w 468377"/>
                      <a:gd name="connsiteY5" fmla="*/ 448629 h 448629"/>
                      <a:gd name="connsiteX6" fmla="*/ 97363 w 468377"/>
                      <a:gd name="connsiteY6" fmla="*/ 448629 h 448629"/>
                      <a:gd name="connsiteX7" fmla="*/ 0 w 468377"/>
                      <a:gd name="connsiteY7" fmla="*/ 351266 h 448629"/>
                      <a:gd name="connsiteX8" fmla="*/ 0 w 468377"/>
                      <a:gd name="connsiteY8" fmla="*/ 253903 h 448629"/>
                      <a:gd name="connsiteX9" fmla="*/ 132814 w 468377"/>
                      <a:gd name="connsiteY9" fmla="*/ 253903 h 4486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68377" h="448629">
                        <a:moveTo>
                          <a:pt x="151963" y="0"/>
                        </a:moveTo>
                        <a:lnTo>
                          <a:pt x="317214" y="0"/>
                        </a:lnTo>
                        <a:lnTo>
                          <a:pt x="336363" y="253903"/>
                        </a:lnTo>
                        <a:lnTo>
                          <a:pt x="468377" y="253903"/>
                        </a:lnTo>
                        <a:lnTo>
                          <a:pt x="468377" y="351266"/>
                        </a:lnTo>
                        <a:cubicBezTo>
                          <a:pt x="468377" y="405038"/>
                          <a:pt x="424786" y="448629"/>
                          <a:pt x="371014" y="448629"/>
                        </a:cubicBezTo>
                        <a:lnTo>
                          <a:pt x="97363" y="448629"/>
                        </a:lnTo>
                        <a:cubicBezTo>
                          <a:pt x="43591" y="448629"/>
                          <a:pt x="0" y="405038"/>
                          <a:pt x="0" y="351266"/>
                        </a:cubicBezTo>
                        <a:lnTo>
                          <a:pt x="0" y="253903"/>
                        </a:lnTo>
                        <a:lnTo>
                          <a:pt x="132814" y="253903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02" name="グループ化 301">
                  <a:extLst>
                    <a:ext uri="{FF2B5EF4-FFF2-40B4-BE49-F238E27FC236}">
                      <a16:creationId xmlns:a16="http://schemas.microsoft.com/office/drawing/2014/main" id="{4472D6B6-AEC4-4DDA-8C0C-0ACBBB3C8AB9}"/>
                    </a:ext>
                  </a:extLst>
                </p:cNvPr>
                <p:cNvGrpSpPr/>
                <p:nvPr/>
              </p:nvGrpSpPr>
              <p:grpSpPr>
                <a:xfrm>
                  <a:off x="4115981" y="3582138"/>
                  <a:ext cx="1094916" cy="978704"/>
                  <a:chOff x="2791855" y="2072442"/>
                  <a:chExt cx="1150919" cy="990072"/>
                </a:xfrm>
                <a:solidFill>
                  <a:srgbClr val="FFCC99"/>
                </a:solidFill>
              </p:grpSpPr>
              <p:grpSp>
                <p:nvGrpSpPr>
                  <p:cNvPr id="331" name="グループ化 330">
                    <a:extLst>
                      <a:ext uri="{FF2B5EF4-FFF2-40B4-BE49-F238E27FC236}">
                        <a16:creationId xmlns:a16="http://schemas.microsoft.com/office/drawing/2014/main" id="{4B5AEA65-BBF5-49DB-B05B-0CC01CE0FA79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36" name="円/楕円 204">
                      <a:extLst>
                        <a:ext uri="{FF2B5EF4-FFF2-40B4-BE49-F238E27FC236}">
                          <a16:creationId xmlns:a16="http://schemas.microsoft.com/office/drawing/2014/main" id="{02F3EFB0-CDF0-4D21-B150-6AF5C974B83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37" name="円/楕円 205">
                      <a:extLst>
                        <a:ext uri="{FF2B5EF4-FFF2-40B4-BE49-F238E27FC236}">
                          <a16:creationId xmlns:a16="http://schemas.microsoft.com/office/drawing/2014/main" id="{8B744B99-A10F-470A-BEBF-95ED2DBBB2B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32" name="グループ化 331">
                    <a:extLst>
                      <a:ext uri="{FF2B5EF4-FFF2-40B4-BE49-F238E27FC236}">
                        <a16:creationId xmlns:a16="http://schemas.microsoft.com/office/drawing/2014/main" id="{03BEC375-C4DD-401B-AA94-3022665251B6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34" name="円/楕円 202">
                      <a:extLst>
                        <a:ext uri="{FF2B5EF4-FFF2-40B4-BE49-F238E27FC236}">
                          <a16:creationId xmlns:a16="http://schemas.microsoft.com/office/drawing/2014/main" id="{6C952947-16BB-4938-8169-38A30AE293F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35" name="円/楕円 203">
                      <a:extLst>
                        <a:ext uri="{FF2B5EF4-FFF2-40B4-BE49-F238E27FC236}">
                          <a16:creationId xmlns:a16="http://schemas.microsoft.com/office/drawing/2014/main" id="{4573C38A-2192-4E91-9F1A-1C0A614C994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333" name="円/楕円 201">
                    <a:extLst>
                      <a:ext uri="{FF2B5EF4-FFF2-40B4-BE49-F238E27FC236}">
                        <a16:creationId xmlns:a16="http://schemas.microsoft.com/office/drawing/2014/main" id="{44A941F0-29CA-462D-A378-508C2F003EBD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72442"/>
                    <a:ext cx="928914" cy="990072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04" name="円/楕円 27">
                  <a:extLst>
                    <a:ext uri="{FF2B5EF4-FFF2-40B4-BE49-F238E27FC236}">
                      <a16:creationId xmlns:a16="http://schemas.microsoft.com/office/drawing/2014/main" id="{CC7416ED-A8CC-4E47-AC3E-E7847917152C}"/>
                    </a:ext>
                  </a:extLst>
                </p:cNvPr>
                <p:cNvSpPr/>
                <p:nvPr/>
              </p:nvSpPr>
              <p:spPr>
                <a:xfrm rot="10800000">
                  <a:off x="4304027" y="3875819"/>
                  <a:ext cx="215486" cy="381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05" name="円/楕円 27">
                  <a:extLst>
                    <a:ext uri="{FF2B5EF4-FFF2-40B4-BE49-F238E27FC236}">
                      <a16:creationId xmlns:a16="http://schemas.microsoft.com/office/drawing/2014/main" id="{FAA3BCE2-DC96-4975-A6C0-17B94C25819A}"/>
                    </a:ext>
                  </a:extLst>
                </p:cNvPr>
                <p:cNvSpPr/>
                <p:nvPr/>
              </p:nvSpPr>
              <p:spPr>
                <a:xfrm rot="10800000">
                  <a:off x="4791536" y="3875819"/>
                  <a:ext cx="215486" cy="381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06" name="正方形/長方形 67">
                  <a:extLst>
                    <a:ext uri="{FF2B5EF4-FFF2-40B4-BE49-F238E27FC236}">
                      <a16:creationId xmlns:a16="http://schemas.microsoft.com/office/drawing/2014/main" id="{AA58C271-50D5-4474-AF6D-927D4AE1E2FC}"/>
                    </a:ext>
                  </a:extLst>
                </p:cNvPr>
                <p:cNvSpPr/>
                <p:nvPr/>
              </p:nvSpPr>
              <p:spPr>
                <a:xfrm>
                  <a:off x="4635779" y="4282003"/>
                  <a:ext cx="65767" cy="3371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07" name="円/楕円 189">
                  <a:extLst>
                    <a:ext uri="{FF2B5EF4-FFF2-40B4-BE49-F238E27FC236}">
                      <a16:creationId xmlns:a16="http://schemas.microsoft.com/office/drawing/2014/main" id="{7D838D17-07AA-4F77-93BA-C19C1C18B57B}"/>
                    </a:ext>
                  </a:extLst>
                </p:cNvPr>
                <p:cNvSpPr/>
                <p:nvPr/>
              </p:nvSpPr>
              <p:spPr>
                <a:xfrm>
                  <a:off x="4304596" y="4185636"/>
                  <a:ext cx="118865" cy="64499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08" name="円/楕円 190">
                  <a:extLst>
                    <a:ext uri="{FF2B5EF4-FFF2-40B4-BE49-F238E27FC236}">
                      <a16:creationId xmlns:a16="http://schemas.microsoft.com/office/drawing/2014/main" id="{52313725-116C-4775-A797-9A9BD904359D}"/>
                    </a:ext>
                  </a:extLst>
                </p:cNvPr>
                <p:cNvSpPr/>
                <p:nvPr/>
              </p:nvSpPr>
              <p:spPr>
                <a:xfrm>
                  <a:off x="4894200" y="4185636"/>
                  <a:ext cx="118865" cy="64499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11" name="フリーフォーム: 図形 310">
                  <a:extLst>
                    <a:ext uri="{FF2B5EF4-FFF2-40B4-BE49-F238E27FC236}">
                      <a16:creationId xmlns:a16="http://schemas.microsoft.com/office/drawing/2014/main" id="{C7C5ED03-F4E2-446D-9303-0D59ABF8F948}"/>
                    </a:ext>
                  </a:extLst>
                </p:cNvPr>
                <p:cNvSpPr/>
                <p:nvPr/>
              </p:nvSpPr>
              <p:spPr>
                <a:xfrm>
                  <a:off x="4255207" y="3526139"/>
                  <a:ext cx="814653" cy="340882"/>
                </a:xfrm>
                <a:custGeom>
                  <a:avLst/>
                  <a:gdLst>
                    <a:gd name="connsiteX0" fmla="*/ 381026 w 814653"/>
                    <a:gd name="connsiteY0" fmla="*/ 412 h 312454"/>
                    <a:gd name="connsiteX1" fmla="*/ 407329 w 814653"/>
                    <a:gd name="connsiteY1" fmla="*/ 5958 h 312454"/>
                    <a:gd name="connsiteX2" fmla="*/ 433628 w 814653"/>
                    <a:gd name="connsiteY2" fmla="*/ 413 h 312454"/>
                    <a:gd name="connsiteX3" fmla="*/ 642614 w 814653"/>
                    <a:gd name="connsiteY3" fmla="*/ 58755 h 312454"/>
                    <a:gd name="connsiteX4" fmla="*/ 814653 w 814653"/>
                    <a:gd name="connsiteY4" fmla="*/ 262669 h 312454"/>
                    <a:gd name="connsiteX5" fmla="*/ 814515 w 814653"/>
                    <a:gd name="connsiteY5" fmla="*/ 287966 h 312454"/>
                    <a:gd name="connsiteX6" fmla="*/ 792677 w 814653"/>
                    <a:gd name="connsiteY6" fmla="*/ 300733 h 312454"/>
                    <a:gd name="connsiteX7" fmla="*/ 530063 w 814653"/>
                    <a:gd name="connsiteY7" fmla="*/ 253700 h 312454"/>
                    <a:gd name="connsiteX8" fmla="*/ 410854 w 814653"/>
                    <a:gd name="connsiteY8" fmla="*/ 155629 h 312454"/>
                    <a:gd name="connsiteX9" fmla="*/ 407326 w 814653"/>
                    <a:gd name="connsiteY9" fmla="*/ 150335 h 312454"/>
                    <a:gd name="connsiteX10" fmla="*/ 403800 w 814653"/>
                    <a:gd name="connsiteY10" fmla="*/ 155628 h 312454"/>
                    <a:gd name="connsiteX11" fmla="*/ 284590 w 814653"/>
                    <a:gd name="connsiteY11" fmla="*/ 253699 h 312454"/>
                    <a:gd name="connsiteX12" fmla="*/ 21976 w 814653"/>
                    <a:gd name="connsiteY12" fmla="*/ 300732 h 312454"/>
                    <a:gd name="connsiteX13" fmla="*/ 138 w 814653"/>
                    <a:gd name="connsiteY13" fmla="*/ 287965 h 312454"/>
                    <a:gd name="connsiteX14" fmla="*/ 0 w 814653"/>
                    <a:gd name="connsiteY14" fmla="*/ 262668 h 312454"/>
                    <a:gd name="connsiteX15" fmla="*/ 172039 w 814653"/>
                    <a:gd name="connsiteY15" fmla="*/ 58754 h 312454"/>
                    <a:gd name="connsiteX16" fmla="*/ 381026 w 814653"/>
                    <a:gd name="connsiteY16" fmla="*/ 412 h 3124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814653" h="312454">
                      <a:moveTo>
                        <a:pt x="381026" y="412"/>
                      </a:moveTo>
                      <a:lnTo>
                        <a:pt x="407329" y="5958"/>
                      </a:lnTo>
                      <a:lnTo>
                        <a:pt x="433628" y="413"/>
                      </a:lnTo>
                      <a:cubicBezTo>
                        <a:pt x="493368" y="-3154"/>
                        <a:pt x="569342" y="16451"/>
                        <a:pt x="642614" y="58755"/>
                      </a:cubicBezTo>
                      <a:cubicBezTo>
                        <a:pt x="740312" y="115161"/>
                        <a:pt x="805461" y="195900"/>
                        <a:pt x="814653" y="262669"/>
                      </a:cubicBezTo>
                      <a:lnTo>
                        <a:pt x="814515" y="287966"/>
                      </a:lnTo>
                      <a:lnTo>
                        <a:pt x="792677" y="300733"/>
                      </a:lnTo>
                      <a:cubicBezTo>
                        <a:pt x="730257" y="326157"/>
                        <a:pt x="627760" y="310106"/>
                        <a:pt x="530063" y="253700"/>
                      </a:cubicBezTo>
                      <a:cubicBezTo>
                        <a:pt x="481215" y="225497"/>
                        <a:pt x="440503" y="191211"/>
                        <a:pt x="410854" y="155629"/>
                      </a:cubicBezTo>
                      <a:lnTo>
                        <a:pt x="407326" y="150335"/>
                      </a:lnTo>
                      <a:lnTo>
                        <a:pt x="403800" y="155628"/>
                      </a:lnTo>
                      <a:cubicBezTo>
                        <a:pt x="374151" y="191210"/>
                        <a:pt x="333439" y="225496"/>
                        <a:pt x="284590" y="253699"/>
                      </a:cubicBezTo>
                      <a:cubicBezTo>
                        <a:pt x="186893" y="310105"/>
                        <a:pt x="84396" y="326156"/>
                        <a:pt x="21976" y="300732"/>
                      </a:cubicBezTo>
                      <a:lnTo>
                        <a:pt x="138" y="287965"/>
                      </a:lnTo>
                      <a:lnTo>
                        <a:pt x="0" y="262668"/>
                      </a:lnTo>
                      <a:cubicBezTo>
                        <a:pt x="9192" y="195899"/>
                        <a:pt x="74341" y="115160"/>
                        <a:pt x="172039" y="58754"/>
                      </a:cubicBezTo>
                      <a:cubicBezTo>
                        <a:pt x="245312" y="16450"/>
                        <a:pt x="321285" y="-3155"/>
                        <a:pt x="381026" y="412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2" name="円/楕円 91">
                  <a:extLst>
                    <a:ext uri="{FF2B5EF4-FFF2-40B4-BE49-F238E27FC236}">
                      <a16:creationId xmlns:a16="http://schemas.microsoft.com/office/drawing/2014/main" id="{EDCDBE11-9AEC-4225-924D-20923268A9BD}"/>
                    </a:ext>
                  </a:extLst>
                </p:cNvPr>
                <p:cNvSpPr/>
                <p:nvPr/>
              </p:nvSpPr>
              <p:spPr>
                <a:xfrm>
                  <a:off x="4632699" y="4919965"/>
                  <a:ext cx="68754" cy="68754"/>
                </a:xfrm>
                <a:prstGeom prst="ellipse">
                  <a:avLst/>
                </a:prstGeom>
                <a:solidFill>
                  <a:srgbClr val="FFFF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3" name="円/楕円 92">
                  <a:extLst>
                    <a:ext uri="{FF2B5EF4-FFF2-40B4-BE49-F238E27FC236}">
                      <a16:creationId xmlns:a16="http://schemas.microsoft.com/office/drawing/2014/main" id="{94C17BAE-2015-4E5A-8872-8740139BB451}"/>
                    </a:ext>
                  </a:extLst>
                </p:cNvPr>
                <p:cNvSpPr/>
                <p:nvPr/>
              </p:nvSpPr>
              <p:spPr>
                <a:xfrm>
                  <a:off x="4632699" y="5054381"/>
                  <a:ext cx="68754" cy="68754"/>
                </a:xfrm>
                <a:prstGeom prst="ellipse">
                  <a:avLst/>
                </a:prstGeom>
                <a:solidFill>
                  <a:srgbClr val="FFFF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4" name="円/楕円 93">
                  <a:extLst>
                    <a:ext uri="{FF2B5EF4-FFF2-40B4-BE49-F238E27FC236}">
                      <a16:creationId xmlns:a16="http://schemas.microsoft.com/office/drawing/2014/main" id="{63345DF9-A549-4D2F-83E9-158AB46A0486}"/>
                    </a:ext>
                  </a:extLst>
                </p:cNvPr>
                <p:cNvSpPr/>
                <p:nvPr/>
              </p:nvSpPr>
              <p:spPr>
                <a:xfrm>
                  <a:off x="4632699" y="5188796"/>
                  <a:ext cx="68754" cy="68754"/>
                </a:xfrm>
                <a:prstGeom prst="ellipse">
                  <a:avLst/>
                </a:prstGeom>
                <a:solidFill>
                  <a:srgbClr val="FFFF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15" name="グループ化 314">
                  <a:extLst>
                    <a:ext uri="{FF2B5EF4-FFF2-40B4-BE49-F238E27FC236}">
                      <a16:creationId xmlns:a16="http://schemas.microsoft.com/office/drawing/2014/main" id="{98BF01F5-E842-4020-B825-4FAED599ADD5}"/>
                    </a:ext>
                  </a:extLst>
                </p:cNvPr>
                <p:cNvGrpSpPr/>
                <p:nvPr/>
              </p:nvGrpSpPr>
              <p:grpSpPr>
                <a:xfrm rot="2700000">
                  <a:off x="4815862" y="3519379"/>
                  <a:ext cx="324369" cy="197711"/>
                  <a:chOff x="5774806" y="3688995"/>
                  <a:chExt cx="746934" cy="451547"/>
                </a:xfrm>
              </p:grpSpPr>
              <p:sp>
                <p:nvSpPr>
                  <p:cNvPr id="316" name="台形 315">
                    <a:extLst>
                      <a:ext uri="{FF2B5EF4-FFF2-40B4-BE49-F238E27FC236}">
                        <a16:creationId xmlns:a16="http://schemas.microsoft.com/office/drawing/2014/main" id="{83230E74-75E4-4B7F-A192-ED69B8237CA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5714392" y="3749409"/>
                    <a:ext cx="451547" cy="330719"/>
                  </a:xfrm>
                  <a:prstGeom prst="trapezoid">
                    <a:avLst>
                      <a:gd name="adj" fmla="val 35145"/>
                    </a:avLst>
                  </a:prstGeom>
                  <a:solidFill>
                    <a:srgbClr val="FF0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7" name="台形 316">
                    <a:extLst>
                      <a:ext uri="{FF2B5EF4-FFF2-40B4-BE49-F238E27FC236}">
                        <a16:creationId xmlns:a16="http://schemas.microsoft.com/office/drawing/2014/main" id="{12217DA4-32B4-410F-AD03-F073E99B6785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6130607" y="3749409"/>
                    <a:ext cx="451547" cy="330719"/>
                  </a:xfrm>
                  <a:prstGeom prst="trapezoid">
                    <a:avLst>
                      <a:gd name="adj" fmla="val 35145"/>
                    </a:avLst>
                  </a:prstGeom>
                  <a:solidFill>
                    <a:srgbClr val="FF0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8" name="楕円 317">
                    <a:extLst>
                      <a:ext uri="{FF2B5EF4-FFF2-40B4-BE49-F238E27FC236}">
                        <a16:creationId xmlns:a16="http://schemas.microsoft.com/office/drawing/2014/main" id="{7BD174DB-B820-4B6C-A6D2-FFD7CE6A124D}"/>
                      </a:ext>
                    </a:extLst>
                  </p:cNvPr>
                  <p:cNvSpPr/>
                  <p:nvPr/>
                </p:nvSpPr>
                <p:spPr>
                  <a:xfrm>
                    <a:off x="6032271" y="3775075"/>
                    <a:ext cx="232004" cy="279386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sp>
          <p:nvSpPr>
            <p:cNvPr id="396" name="フリーフォーム: 図形 395">
              <a:extLst>
                <a:ext uri="{FF2B5EF4-FFF2-40B4-BE49-F238E27FC236}">
                  <a16:creationId xmlns:a16="http://schemas.microsoft.com/office/drawing/2014/main" id="{E25ADC39-6E71-42A1-8230-2853AC000CAE}"/>
                </a:ext>
              </a:extLst>
            </p:cNvPr>
            <p:cNvSpPr/>
            <p:nvPr/>
          </p:nvSpPr>
          <p:spPr>
            <a:xfrm rot="5400000">
              <a:off x="7905664" y="5115498"/>
              <a:ext cx="8700" cy="125850"/>
            </a:xfrm>
            <a:custGeom>
              <a:avLst/>
              <a:gdLst>
                <a:gd name="connsiteX0" fmla="*/ 81961 w 81961"/>
                <a:gd name="connsiteY0" fmla="*/ 371320 h 371320"/>
                <a:gd name="connsiteX1" fmla="*/ 74943 w 81961"/>
                <a:gd name="connsiteY1" fmla="*/ 366589 h 371320"/>
                <a:gd name="connsiteX2" fmla="*/ 0 w 81961"/>
                <a:gd name="connsiteY2" fmla="*/ 185660 h 371320"/>
                <a:gd name="connsiteX3" fmla="*/ 74943 w 81961"/>
                <a:gd name="connsiteY3" fmla="*/ 4731 h 371320"/>
                <a:gd name="connsiteX4" fmla="*/ 81961 w 81961"/>
                <a:gd name="connsiteY4" fmla="*/ 0 h 371320"/>
                <a:gd name="connsiteX5" fmla="*/ 77258 w 81961"/>
                <a:gd name="connsiteY5" fmla="*/ 14859 h 371320"/>
                <a:gd name="connsiteX6" fmla="*/ 57150 w 81961"/>
                <a:gd name="connsiteY6" fmla="*/ 185660 h 371320"/>
                <a:gd name="connsiteX7" fmla="*/ 77258 w 81961"/>
                <a:gd name="connsiteY7" fmla="*/ 356461 h 37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961" h="371320">
                  <a:moveTo>
                    <a:pt x="81961" y="371320"/>
                  </a:moveTo>
                  <a:lnTo>
                    <a:pt x="74943" y="366589"/>
                  </a:lnTo>
                  <a:cubicBezTo>
                    <a:pt x="28640" y="320285"/>
                    <a:pt x="0" y="256317"/>
                    <a:pt x="0" y="185660"/>
                  </a:cubicBezTo>
                  <a:cubicBezTo>
                    <a:pt x="0" y="115003"/>
                    <a:pt x="28640" y="51035"/>
                    <a:pt x="74943" y="4731"/>
                  </a:cubicBezTo>
                  <a:lnTo>
                    <a:pt x="81961" y="0"/>
                  </a:lnTo>
                  <a:lnTo>
                    <a:pt x="77258" y="14859"/>
                  </a:lnTo>
                  <a:cubicBezTo>
                    <a:pt x="64310" y="67356"/>
                    <a:pt x="57150" y="125074"/>
                    <a:pt x="57150" y="185660"/>
                  </a:cubicBezTo>
                  <a:cubicBezTo>
                    <a:pt x="57150" y="246246"/>
                    <a:pt x="64310" y="303964"/>
                    <a:pt x="77258" y="35646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98" name="フリーフォーム: 図形 397">
              <a:extLst>
                <a:ext uri="{FF2B5EF4-FFF2-40B4-BE49-F238E27FC236}">
                  <a16:creationId xmlns:a16="http://schemas.microsoft.com/office/drawing/2014/main" id="{4BC7B555-C538-4563-94B8-4931F5838180}"/>
                </a:ext>
              </a:extLst>
            </p:cNvPr>
            <p:cNvSpPr/>
            <p:nvPr/>
          </p:nvSpPr>
          <p:spPr>
            <a:xfrm rot="10800000">
              <a:off x="8052998" y="4804898"/>
              <a:ext cx="178502" cy="45719"/>
            </a:xfrm>
            <a:custGeom>
              <a:avLst/>
              <a:gdLst>
                <a:gd name="connsiteX0" fmla="*/ 71794 w 132483"/>
                <a:gd name="connsiteY0" fmla="*/ 0 h 37914"/>
                <a:gd name="connsiteX1" fmla="*/ 132314 w 132483"/>
                <a:gd name="connsiteY1" fmla="*/ 37138 h 37914"/>
                <a:gd name="connsiteX2" fmla="*/ 132483 w 132483"/>
                <a:gd name="connsiteY2" fmla="*/ 37914 h 37914"/>
                <a:gd name="connsiteX3" fmla="*/ 113222 w 132483"/>
                <a:gd name="connsiteY3" fmla="*/ 30496 h 37914"/>
                <a:gd name="connsiteX4" fmla="*/ 71787 w 132483"/>
                <a:gd name="connsiteY4" fmla="*/ 25717 h 37914"/>
                <a:gd name="connsiteX5" fmla="*/ 30353 w 132483"/>
                <a:gd name="connsiteY5" fmla="*/ 30496 h 37914"/>
                <a:gd name="connsiteX6" fmla="*/ 11107 w 132483"/>
                <a:gd name="connsiteY6" fmla="*/ 37908 h 37914"/>
                <a:gd name="connsiteX7" fmla="*/ 11275 w 132483"/>
                <a:gd name="connsiteY7" fmla="*/ 37138 h 37914"/>
                <a:gd name="connsiteX8" fmla="*/ 13143 w 132483"/>
                <a:gd name="connsiteY8" fmla="*/ 34573 h 37914"/>
                <a:gd name="connsiteX9" fmla="*/ 0 w 132483"/>
                <a:gd name="connsiteY9" fmla="*/ 8065 h 37914"/>
                <a:gd name="connsiteX10" fmla="*/ 23737 w 132483"/>
                <a:gd name="connsiteY10" fmla="*/ 20025 h 37914"/>
                <a:gd name="connsiteX11" fmla="*/ 25350 w 132483"/>
                <a:gd name="connsiteY11" fmla="*/ 17811 h 37914"/>
                <a:gd name="connsiteX12" fmla="*/ 71794 w 132483"/>
                <a:gd name="connsiteY12" fmla="*/ 0 h 37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2483" h="37914">
                  <a:moveTo>
                    <a:pt x="71794" y="0"/>
                  </a:moveTo>
                  <a:cubicBezTo>
                    <a:pt x="99001" y="0"/>
                    <a:pt x="122343" y="15314"/>
                    <a:pt x="132314" y="37138"/>
                  </a:cubicBezTo>
                  <a:lnTo>
                    <a:pt x="132483" y="37914"/>
                  </a:lnTo>
                  <a:lnTo>
                    <a:pt x="113222" y="30496"/>
                  </a:lnTo>
                  <a:cubicBezTo>
                    <a:pt x="100487" y="27419"/>
                    <a:pt x="86485" y="25717"/>
                    <a:pt x="71787" y="25717"/>
                  </a:cubicBezTo>
                  <a:cubicBezTo>
                    <a:pt x="57090" y="25717"/>
                    <a:pt x="43088" y="27419"/>
                    <a:pt x="30353" y="30496"/>
                  </a:cubicBezTo>
                  <a:lnTo>
                    <a:pt x="11107" y="37908"/>
                  </a:lnTo>
                  <a:lnTo>
                    <a:pt x="11275" y="37138"/>
                  </a:lnTo>
                  <a:lnTo>
                    <a:pt x="13143" y="34573"/>
                  </a:lnTo>
                  <a:lnTo>
                    <a:pt x="0" y="8065"/>
                  </a:lnTo>
                  <a:lnTo>
                    <a:pt x="23737" y="20025"/>
                  </a:lnTo>
                  <a:lnTo>
                    <a:pt x="25350" y="17811"/>
                  </a:lnTo>
                  <a:cubicBezTo>
                    <a:pt x="37237" y="6806"/>
                    <a:pt x="53657" y="1"/>
                    <a:pt x="71794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99" name="フリーフォーム: 図形 398">
              <a:extLst>
                <a:ext uri="{FF2B5EF4-FFF2-40B4-BE49-F238E27FC236}">
                  <a16:creationId xmlns:a16="http://schemas.microsoft.com/office/drawing/2014/main" id="{E1AD74FF-CA8D-4097-914C-DB4E1EA8BA63}"/>
                </a:ext>
              </a:extLst>
            </p:cNvPr>
            <p:cNvSpPr/>
            <p:nvPr/>
          </p:nvSpPr>
          <p:spPr>
            <a:xfrm rot="10800000" flipH="1">
              <a:off x="7549139" y="4804898"/>
              <a:ext cx="178502" cy="45719"/>
            </a:xfrm>
            <a:custGeom>
              <a:avLst/>
              <a:gdLst>
                <a:gd name="connsiteX0" fmla="*/ 71794 w 132483"/>
                <a:gd name="connsiteY0" fmla="*/ 0 h 37914"/>
                <a:gd name="connsiteX1" fmla="*/ 132314 w 132483"/>
                <a:gd name="connsiteY1" fmla="*/ 37138 h 37914"/>
                <a:gd name="connsiteX2" fmla="*/ 132483 w 132483"/>
                <a:gd name="connsiteY2" fmla="*/ 37914 h 37914"/>
                <a:gd name="connsiteX3" fmla="*/ 113222 w 132483"/>
                <a:gd name="connsiteY3" fmla="*/ 30496 h 37914"/>
                <a:gd name="connsiteX4" fmla="*/ 71787 w 132483"/>
                <a:gd name="connsiteY4" fmla="*/ 25717 h 37914"/>
                <a:gd name="connsiteX5" fmla="*/ 30353 w 132483"/>
                <a:gd name="connsiteY5" fmla="*/ 30496 h 37914"/>
                <a:gd name="connsiteX6" fmla="*/ 11107 w 132483"/>
                <a:gd name="connsiteY6" fmla="*/ 37908 h 37914"/>
                <a:gd name="connsiteX7" fmla="*/ 11275 w 132483"/>
                <a:gd name="connsiteY7" fmla="*/ 37138 h 37914"/>
                <a:gd name="connsiteX8" fmla="*/ 13143 w 132483"/>
                <a:gd name="connsiteY8" fmla="*/ 34573 h 37914"/>
                <a:gd name="connsiteX9" fmla="*/ 0 w 132483"/>
                <a:gd name="connsiteY9" fmla="*/ 8065 h 37914"/>
                <a:gd name="connsiteX10" fmla="*/ 23737 w 132483"/>
                <a:gd name="connsiteY10" fmla="*/ 20025 h 37914"/>
                <a:gd name="connsiteX11" fmla="*/ 25350 w 132483"/>
                <a:gd name="connsiteY11" fmla="*/ 17811 h 37914"/>
                <a:gd name="connsiteX12" fmla="*/ 71794 w 132483"/>
                <a:gd name="connsiteY12" fmla="*/ 0 h 37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2483" h="37914">
                  <a:moveTo>
                    <a:pt x="71794" y="0"/>
                  </a:moveTo>
                  <a:cubicBezTo>
                    <a:pt x="99001" y="0"/>
                    <a:pt x="122343" y="15314"/>
                    <a:pt x="132314" y="37138"/>
                  </a:cubicBezTo>
                  <a:lnTo>
                    <a:pt x="132483" y="37914"/>
                  </a:lnTo>
                  <a:lnTo>
                    <a:pt x="113222" y="30496"/>
                  </a:lnTo>
                  <a:cubicBezTo>
                    <a:pt x="100487" y="27419"/>
                    <a:pt x="86485" y="25717"/>
                    <a:pt x="71787" y="25717"/>
                  </a:cubicBezTo>
                  <a:cubicBezTo>
                    <a:pt x="57090" y="25717"/>
                    <a:pt x="43088" y="27419"/>
                    <a:pt x="30353" y="30496"/>
                  </a:cubicBezTo>
                  <a:lnTo>
                    <a:pt x="11107" y="37908"/>
                  </a:lnTo>
                  <a:lnTo>
                    <a:pt x="11275" y="37138"/>
                  </a:lnTo>
                  <a:lnTo>
                    <a:pt x="13143" y="34573"/>
                  </a:lnTo>
                  <a:lnTo>
                    <a:pt x="0" y="8065"/>
                  </a:lnTo>
                  <a:lnTo>
                    <a:pt x="23737" y="20025"/>
                  </a:lnTo>
                  <a:lnTo>
                    <a:pt x="25350" y="17811"/>
                  </a:lnTo>
                  <a:cubicBezTo>
                    <a:pt x="37237" y="6806"/>
                    <a:pt x="53657" y="1"/>
                    <a:pt x="71794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8134302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" name="グループ化 234">
            <a:extLst>
              <a:ext uri="{FF2B5EF4-FFF2-40B4-BE49-F238E27FC236}">
                <a16:creationId xmlns:a16="http://schemas.microsoft.com/office/drawing/2014/main" id="{CD751DF4-3DBF-49FB-92D1-24B28D3CB635}"/>
              </a:ext>
            </a:extLst>
          </p:cNvPr>
          <p:cNvGrpSpPr/>
          <p:nvPr/>
        </p:nvGrpSpPr>
        <p:grpSpPr>
          <a:xfrm>
            <a:off x="1501933" y="4281317"/>
            <a:ext cx="1041922" cy="2112859"/>
            <a:chOff x="1501933" y="4281317"/>
            <a:chExt cx="1041922" cy="2112859"/>
          </a:xfrm>
        </p:grpSpPr>
        <p:sp>
          <p:nvSpPr>
            <p:cNvPr id="383" name="円/楕円 637">
              <a:extLst>
                <a:ext uri="{FF2B5EF4-FFF2-40B4-BE49-F238E27FC236}">
                  <a16:creationId xmlns:a16="http://schemas.microsoft.com/office/drawing/2014/main" id="{8B43F872-33E5-4B46-9D68-209E2FE3128A}"/>
                </a:ext>
              </a:extLst>
            </p:cNvPr>
            <p:cNvSpPr/>
            <p:nvPr/>
          </p:nvSpPr>
          <p:spPr>
            <a:xfrm>
              <a:off x="2311856" y="5127089"/>
              <a:ext cx="122933" cy="444249"/>
            </a:xfrm>
            <a:custGeom>
              <a:avLst/>
              <a:gdLst/>
              <a:ahLst/>
              <a:cxnLst/>
              <a:rect l="l" t="t" r="r" b="b"/>
              <a:pathLst>
                <a:path w="125368" h="355839">
                  <a:moveTo>
                    <a:pt x="62684" y="0"/>
                  </a:moveTo>
                  <a:cubicBezTo>
                    <a:pt x="97303" y="0"/>
                    <a:pt x="125368" y="28916"/>
                    <a:pt x="125368" y="64586"/>
                  </a:cubicBezTo>
                  <a:cubicBezTo>
                    <a:pt x="125368" y="89534"/>
                    <a:pt x="111640" y="111178"/>
                    <a:pt x="91177" y="121253"/>
                  </a:cubicBezTo>
                  <a:cubicBezTo>
                    <a:pt x="111640" y="131329"/>
                    <a:pt x="125368" y="152972"/>
                    <a:pt x="125368" y="177920"/>
                  </a:cubicBezTo>
                  <a:cubicBezTo>
                    <a:pt x="125368" y="202868"/>
                    <a:pt x="111640" y="224511"/>
                    <a:pt x="91178" y="234587"/>
                  </a:cubicBezTo>
                  <a:cubicBezTo>
                    <a:pt x="111640" y="244662"/>
                    <a:pt x="125368" y="266306"/>
                    <a:pt x="125368" y="291253"/>
                  </a:cubicBezTo>
                  <a:cubicBezTo>
                    <a:pt x="125368" y="326923"/>
                    <a:pt x="97303" y="355839"/>
                    <a:pt x="62684" y="355839"/>
                  </a:cubicBezTo>
                  <a:cubicBezTo>
                    <a:pt x="28065" y="355839"/>
                    <a:pt x="0" y="326923"/>
                    <a:pt x="0" y="291253"/>
                  </a:cubicBezTo>
                  <a:cubicBezTo>
                    <a:pt x="0" y="266306"/>
                    <a:pt x="13728" y="244662"/>
                    <a:pt x="34191" y="234587"/>
                  </a:cubicBezTo>
                  <a:cubicBezTo>
                    <a:pt x="13728" y="224511"/>
                    <a:pt x="0" y="202868"/>
                    <a:pt x="0" y="177920"/>
                  </a:cubicBezTo>
                  <a:cubicBezTo>
                    <a:pt x="0" y="152972"/>
                    <a:pt x="13729" y="131329"/>
                    <a:pt x="34192" y="121253"/>
                  </a:cubicBezTo>
                  <a:cubicBezTo>
                    <a:pt x="13729" y="111178"/>
                    <a:pt x="0" y="89534"/>
                    <a:pt x="0" y="64586"/>
                  </a:cubicBezTo>
                  <a:cubicBezTo>
                    <a:pt x="0" y="28916"/>
                    <a:pt x="28065" y="0"/>
                    <a:pt x="62684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84" name="円/楕円 637">
              <a:extLst>
                <a:ext uri="{FF2B5EF4-FFF2-40B4-BE49-F238E27FC236}">
                  <a16:creationId xmlns:a16="http://schemas.microsoft.com/office/drawing/2014/main" id="{20C64145-445D-409E-A708-73F230CCB65E}"/>
                </a:ext>
              </a:extLst>
            </p:cNvPr>
            <p:cNvSpPr/>
            <p:nvPr/>
          </p:nvSpPr>
          <p:spPr>
            <a:xfrm>
              <a:off x="1631662" y="5127089"/>
              <a:ext cx="122933" cy="444249"/>
            </a:xfrm>
            <a:custGeom>
              <a:avLst/>
              <a:gdLst/>
              <a:ahLst/>
              <a:cxnLst/>
              <a:rect l="l" t="t" r="r" b="b"/>
              <a:pathLst>
                <a:path w="125368" h="355839">
                  <a:moveTo>
                    <a:pt x="62684" y="0"/>
                  </a:moveTo>
                  <a:cubicBezTo>
                    <a:pt x="97303" y="0"/>
                    <a:pt x="125368" y="28916"/>
                    <a:pt x="125368" y="64586"/>
                  </a:cubicBezTo>
                  <a:cubicBezTo>
                    <a:pt x="125368" y="89534"/>
                    <a:pt x="111640" y="111178"/>
                    <a:pt x="91177" y="121253"/>
                  </a:cubicBezTo>
                  <a:cubicBezTo>
                    <a:pt x="111640" y="131329"/>
                    <a:pt x="125368" y="152972"/>
                    <a:pt x="125368" y="177920"/>
                  </a:cubicBezTo>
                  <a:cubicBezTo>
                    <a:pt x="125368" y="202868"/>
                    <a:pt x="111640" y="224511"/>
                    <a:pt x="91178" y="234587"/>
                  </a:cubicBezTo>
                  <a:cubicBezTo>
                    <a:pt x="111640" y="244662"/>
                    <a:pt x="125368" y="266306"/>
                    <a:pt x="125368" y="291253"/>
                  </a:cubicBezTo>
                  <a:cubicBezTo>
                    <a:pt x="125368" y="326923"/>
                    <a:pt x="97303" y="355839"/>
                    <a:pt x="62684" y="355839"/>
                  </a:cubicBezTo>
                  <a:cubicBezTo>
                    <a:pt x="28065" y="355839"/>
                    <a:pt x="0" y="326923"/>
                    <a:pt x="0" y="291253"/>
                  </a:cubicBezTo>
                  <a:cubicBezTo>
                    <a:pt x="0" y="266306"/>
                    <a:pt x="13728" y="244662"/>
                    <a:pt x="34191" y="234587"/>
                  </a:cubicBezTo>
                  <a:cubicBezTo>
                    <a:pt x="13728" y="224511"/>
                    <a:pt x="0" y="202868"/>
                    <a:pt x="0" y="177920"/>
                  </a:cubicBezTo>
                  <a:cubicBezTo>
                    <a:pt x="0" y="152972"/>
                    <a:pt x="13729" y="131329"/>
                    <a:pt x="34192" y="121253"/>
                  </a:cubicBezTo>
                  <a:cubicBezTo>
                    <a:pt x="13729" y="111178"/>
                    <a:pt x="0" y="89534"/>
                    <a:pt x="0" y="64586"/>
                  </a:cubicBezTo>
                  <a:cubicBezTo>
                    <a:pt x="0" y="28916"/>
                    <a:pt x="28065" y="0"/>
                    <a:pt x="62684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84" name="グループ化 183">
              <a:extLst>
                <a:ext uri="{FF2B5EF4-FFF2-40B4-BE49-F238E27FC236}">
                  <a16:creationId xmlns:a16="http://schemas.microsoft.com/office/drawing/2014/main" id="{4B9F2D25-1828-4BAC-AF5E-46C6B719F468}"/>
                </a:ext>
              </a:extLst>
            </p:cNvPr>
            <p:cNvGrpSpPr/>
            <p:nvPr/>
          </p:nvGrpSpPr>
          <p:grpSpPr>
            <a:xfrm>
              <a:off x="1501933" y="4281317"/>
              <a:ext cx="1041922" cy="2112859"/>
              <a:chOff x="864110" y="3513566"/>
              <a:chExt cx="1041922" cy="2112859"/>
            </a:xfrm>
          </p:grpSpPr>
          <p:sp>
            <p:nvSpPr>
              <p:cNvPr id="382" name="フリーフォーム: 図形 381">
                <a:extLst>
                  <a:ext uri="{FF2B5EF4-FFF2-40B4-BE49-F238E27FC236}">
                    <a16:creationId xmlns:a16="http://schemas.microsoft.com/office/drawing/2014/main" id="{96FA9CBB-D7DA-49A0-9321-11C1CECA98BB}"/>
                  </a:ext>
                </a:extLst>
              </p:cNvPr>
              <p:cNvSpPr/>
              <p:nvPr/>
            </p:nvSpPr>
            <p:spPr>
              <a:xfrm flipH="1">
                <a:off x="1745207" y="4685694"/>
                <a:ext cx="147498" cy="940730"/>
              </a:xfrm>
              <a:custGeom>
                <a:avLst/>
                <a:gdLst>
                  <a:gd name="connsiteX0" fmla="*/ 147498 w 147498"/>
                  <a:gd name="connsiteY0" fmla="*/ 0 h 940730"/>
                  <a:gd name="connsiteX1" fmla="*/ 147498 w 147498"/>
                  <a:gd name="connsiteY1" fmla="*/ 940730 h 940730"/>
                  <a:gd name="connsiteX2" fmla="*/ 0 w 147498"/>
                  <a:gd name="connsiteY2" fmla="*/ 940730 h 940730"/>
                  <a:gd name="connsiteX3" fmla="*/ 0 w 147498"/>
                  <a:gd name="connsiteY3" fmla="*/ 321357 h 940730"/>
                  <a:gd name="connsiteX4" fmla="*/ 118335 w 147498"/>
                  <a:gd name="connsiteY4" fmla="*/ 24388 h 940730"/>
                  <a:gd name="connsiteX5" fmla="*/ 147498 w 147498"/>
                  <a:gd name="connsiteY5" fmla="*/ 0 h 94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7498" h="940730">
                    <a:moveTo>
                      <a:pt x="147498" y="0"/>
                    </a:moveTo>
                    <a:lnTo>
                      <a:pt x="147498" y="940730"/>
                    </a:lnTo>
                    <a:lnTo>
                      <a:pt x="0" y="940730"/>
                    </a:lnTo>
                    <a:lnTo>
                      <a:pt x="0" y="321357"/>
                    </a:lnTo>
                    <a:cubicBezTo>
                      <a:pt x="0" y="202738"/>
                      <a:pt x="45851" y="96401"/>
                      <a:pt x="118335" y="24388"/>
                    </a:cubicBezTo>
                    <a:lnTo>
                      <a:pt x="147498" y="0"/>
                    </a:ln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A8CDDBC5-5D95-4112-87AB-022EA9463B3E}"/>
                  </a:ext>
                </a:extLst>
              </p:cNvPr>
              <p:cNvSpPr/>
              <p:nvPr/>
            </p:nvSpPr>
            <p:spPr>
              <a:xfrm>
                <a:off x="1150648" y="4339963"/>
                <a:ext cx="456610" cy="440816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2" name="フリーフォーム: 図形 201">
                <a:extLst>
                  <a:ext uri="{FF2B5EF4-FFF2-40B4-BE49-F238E27FC236}">
                    <a16:creationId xmlns:a16="http://schemas.microsoft.com/office/drawing/2014/main" id="{B5C74990-CF63-4D4A-AE75-1A49EF2CD918}"/>
                  </a:ext>
                </a:extLst>
              </p:cNvPr>
              <p:cNvSpPr/>
              <p:nvPr/>
            </p:nvSpPr>
            <p:spPr>
              <a:xfrm>
                <a:off x="893578" y="4685694"/>
                <a:ext cx="147498" cy="940730"/>
              </a:xfrm>
              <a:custGeom>
                <a:avLst/>
                <a:gdLst>
                  <a:gd name="connsiteX0" fmla="*/ 147498 w 147498"/>
                  <a:gd name="connsiteY0" fmla="*/ 0 h 940730"/>
                  <a:gd name="connsiteX1" fmla="*/ 147498 w 147498"/>
                  <a:gd name="connsiteY1" fmla="*/ 940730 h 940730"/>
                  <a:gd name="connsiteX2" fmla="*/ 0 w 147498"/>
                  <a:gd name="connsiteY2" fmla="*/ 940730 h 940730"/>
                  <a:gd name="connsiteX3" fmla="*/ 0 w 147498"/>
                  <a:gd name="connsiteY3" fmla="*/ 321357 h 940730"/>
                  <a:gd name="connsiteX4" fmla="*/ 118335 w 147498"/>
                  <a:gd name="connsiteY4" fmla="*/ 24388 h 940730"/>
                  <a:gd name="connsiteX5" fmla="*/ 147498 w 147498"/>
                  <a:gd name="connsiteY5" fmla="*/ 0 h 94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7498" h="940730">
                    <a:moveTo>
                      <a:pt x="147498" y="0"/>
                    </a:moveTo>
                    <a:lnTo>
                      <a:pt x="147498" y="940730"/>
                    </a:lnTo>
                    <a:lnTo>
                      <a:pt x="0" y="940730"/>
                    </a:lnTo>
                    <a:lnTo>
                      <a:pt x="0" y="321357"/>
                    </a:lnTo>
                    <a:cubicBezTo>
                      <a:pt x="0" y="202738"/>
                      <a:pt x="45851" y="96401"/>
                      <a:pt x="118335" y="24388"/>
                    </a:cubicBezTo>
                    <a:lnTo>
                      <a:pt x="147498" y="0"/>
                    </a:ln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E4F22910-CDE3-45BC-AF3C-6B24D2D55EF4}"/>
                  </a:ext>
                </a:extLst>
              </p:cNvPr>
              <p:cNvSpPr/>
              <p:nvPr/>
            </p:nvSpPr>
            <p:spPr>
              <a:xfrm>
                <a:off x="969780" y="4610243"/>
                <a:ext cx="840208" cy="1016182"/>
              </a:xfrm>
              <a:custGeom>
                <a:avLst/>
                <a:gdLst>
                  <a:gd name="connsiteX0" fmla="*/ 743127 w 974009"/>
                  <a:gd name="connsiteY0" fmla="*/ 0 h 1016182"/>
                  <a:gd name="connsiteX1" fmla="*/ 752081 w 974009"/>
                  <a:gd name="connsiteY1" fmla="*/ 903 h 1016182"/>
                  <a:gd name="connsiteX2" fmla="*/ 974009 w 974009"/>
                  <a:gd name="connsiteY2" fmla="*/ 273199 h 1016182"/>
                  <a:gd name="connsiteX3" fmla="*/ 974009 w 974009"/>
                  <a:gd name="connsiteY3" fmla="*/ 1016182 h 1016182"/>
                  <a:gd name="connsiteX4" fmla="*/ 0 w 974009"/>
                  <a:gd name="connsiteY4" fmla="*/ 1016182 h 1016182"/>
                  <a:gd name="connsiteX5" fmla="*/ 0 w 974009"/>
                  <a:gd name="connsiteY5" fmla="*/ 273199 h 1016182"/>
                  <a:gd name="connsiteX6" fmla="*/ 221928 w 974009"/>
                  <a:gd name="connsiteY6" fmla="*/ 903 h 1016182"/>
                  <a:gd name="connsiteX7" fmla="*/ 230881 w 974009"/>
                  <a:gd name="connsiteY7" fmla="*/ 0 h 1016182"/>
                  <a:gd name="connsiteX8" fmla="*/ 235401 w 974009"/>
                  <a:gd name="connsiteY8" fmla="*/ 7436 h 1016182"/>
                  <a:gd name="connsiteX9" fmla="*/ 487004 w 974009"/>
                  <a:gd name="connsiteY9" fmla="*/ 126882 h 1016182"/>
                  <a:gd name="connsiteX10" fmla="*/ 738607 w 974009"/>
                  <a:gd name="connsiteY10" fmla="*/ 7436 h 1016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4009" h="1016182">
                    <a:moveTo>
                      <a:pt x="743127" y="0"/>
                    </a:moveTo>
                    <a:lnTo>
                      <a:pt x="752081" y="903"/>
                    </a:lnTo>
                    <a:cubicBezTo>
                      <a:pt x="878735" y="26820"/>
                      <a:pt x="974009" y="138883"/>
                      <a:pt x="974009" y="273199"/>
                    </a:cubicBezTo>
                    <a:lnTo>
                      <a:pt x="974009" y="1016182"/>
                    </a:lnTo>
                    <a:lnTo>
                      <a:pt x="0" y="1016182"/>
                    </a:lnTo>
                    <a:lnTo>
                      <a:pt x="0" y="273199"/>
                    </a:lnTo>
                    <a:cubicBezTo>
                      <a:pt x="0" y="138883"/>
                      <a:pt x="95274" y="26820"/>
                      <a:pt x="221928" y="903"/>
                    </a:cubicBezTo>
                    <a:lnTo>
                      <a:pt x="230881" y="0"/>
                    </a:lnTo>
                    <a:lnTo>
                      <a:pt x="235401" y="7436"/>
                    </a:lnTo>
                    <a:cubicBezTo>
                      <a:pt x="289928" y="79501"/>
                      <a:pt x="382269" y="126882"/>
                      <a:pt x="487004" y="126882"/>
                    </a:cubicBezTo>
                    <a:cubicBezTo>
                      <a:pt x="591739" y="126882"/>
                      <a:pt x="684080" y="79501"/>
                      <a:pt x="738607" y="7436"/>
                    </a:cubicBez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978E6D7E-6A46-4A79-8198-122425160894}"/>
                  </a:ext>
                </a:extLst>
              </p:cNvPr>
              <p:cNvSpPr/>
              <p:nvPr/>
            </p:nvSpPr>
            <p:spPr>
              <a:xfrm>
                <a:off x="1116422" y="4610679"/>
                <a:ext cx="543600" cy="221378"/>
              </a:xfrm>
              <a:custGeom>
                <a:avLst/>
                <a:gdLst>
                  <a:gd name="connsiteX0" fmla="*/ 571879 w 630166"/>
                  <a:gd name="connsiteY0" fmla="*/ 1460 h 221378"/>
                  <a:gd name="connsiteX1" fmla="*/ 583375 w 630166"/>
                  <a:gd name="connsiteY1" fmla="*/ 7537 h 221378"/>
                  <a:gd name="connsiteX2" fmla="*/ 630166 w 630166"/>
                  <a:gd name="connsiteY2" fmla="*/ 96113 h 221378"/>
                  <a:gd name="connsiteX3" fmla="*/ 470410 w 630166"/>
                  <a:gd name="connsiteY3" fmla="*/ 221378 h 221378"/>
                  <a:gd name="connsiteX4" fmla="*/ 323208 w 630166"/>
                  <a:gd name="connsiteY4" fmla="*/ 144872 h 221378"/>
                  <a:gd name="connsiteX5" fmla="*/ 318420 w 630166"/>
                  <a:gd name="connsiteY5" fmla="*/ 126276 h 221378"/>
                  <a:gd name="connsiteX6" fmla="*/ 392738 w 630166"/>
                  <a:gd name="connsiteY6" fmla="*/ 117917 h 221378"/>
                  <a:gd name="connsiteX7" fmla="*/ 568511 w 630166"/>
                  <a:gd name="connsiteY7" fmla="*/ 7000 h 221378"/>
                  <a:gd name="connsiteX8" fmla="*/ 61050 w 630166"/>
                  <a:gd name="connsiteY8" fmla="*/ 0 h 221378"/>
                  <a:gd name="connsiteX9" fmla="*/ 65305 w 630166"/>
                  <a:gd name="connsiteY9" fmla="*/ 7000 h 221378"/>
                  <a:gd name="connsiteX10" fmla="*/ 241078 w 630166"/>
                  <a:gd name="connsiteY10" fmla="*/ 117917 h 221378"/>
                  <a:gd name="connsiteX11" fmla="*/ 311849 w 630166"/>
                  <a:gd name="connsiteY11" fmla="*/ 125877 h 221378"/>
                  <a:gd name="connsiteX12" fmla="*/ 306958 w 630166"/>
                  <a:gd name="connsiteY12" fmla="*/ 144872 h 221378"/>
                  <a:gd name="connsiteX13" fmla="*/ 159756 w 630166"/>
                  <a:gd name="connsiteY13" fmla="*/ 221378 h 221378"/>
                  <a:gd name="connsiteX14" fmla="*/ 0 w 630166"/>
                  <a:gd name="connsiteY14" fmla="*/ 96113 h 221378"/>
                  <a:gd name="connsiteX15" fmla="*/ 46792 w 630166"/>
                  <a:gd name="connsiteY15" fmla="*/ 7537 h 221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630166" h="221378">
                    <a:moveTo>
                      <a:pt x="571879" y="1460"/>
                    </a:moveTo>
                    <a:lnTo>
                      <a:pt x="583375" y="7537"/>
                    </a:lnTo>
                    <a:cubicBezTo>
                      <a:pt x="612285" y="30206"/>
                      <a:pt x="630166" y="61522"/>
                      <a:pt x="630166" y="96113"/>
                    </a:cubicBezTo>
                    <a:cubicBezTo>
                      <a:pt x="630166" y="165295"/>
                      <a:pt x="558641" y="221378"/>
                      <a:pt x="470410" y="221378"/>
                    </a:cubicBezTo>
                    <a:cubicBezTo>
                      <a:pt x="404236" y="221378"/>
                      <a:pt x="347460" y="189832"/>
                      <a:pt x="323208" y="144872"/>
                    </a:cubicBezTo>
                    <a:lnTo>
                      <a:pt x="318420" y="126276"/>
                    </a:lnTo>
                    <a:lnTo>
                      <a:pt x="392738" y="117917"/>
                    </a:lnTo>
                    <a:cubicBezTo>
                      <a:pt x="465450" y="101213"/>
                      <a:pt x="527616" y="61049"/>
                      <a:pt x="568511" y="7000"/>
                    </a:cubicBezTo>
                    <a:close/>
                    <a:moveTo>
                      <a:pt x="61050" y="0"/>
                    </a:moveTo>
                    <a:lnTo>
                      <a:pt x="65305" y="7000"/>
                    </a:lnTo>
                    <a:cubicBezTo>
                      <a:pt x="106200" y="61049"/>
                      <a:pt x="168366" y="101213"/>
                      <a:pt x="241078" y="117917"/>
                    </a:cubicBezTo>
                    <a:lnTo>
                      <a:pt x="311849" y="125877"/>
                    </a:lnTo>
                    <a:lnTo>
                      <a:pt x="306958" y="144872"/>
                    </a:lnTo>
                    <a:cubicBezTo>
                      <a:pt x="282706" y="189832"/>
                      <a:pt x="225930" y="221378"/>
                      <a:pt x="159756" y="221378"/>
                    </a:cubicBezTo>
                    <a:cubicBezTo>
                      <a:pt x="71525" y="221378"/>
                      <a:pt x="0" y="165295"/>
                      <a:pt x="0" y="96113"/>
                    </a:cubicBezTo>
                    <a:cubicBezTo>
                      <a:pt x="0" y="61522"/>
                      <a:pt x="17881" y="30206"/>
                      <a:pt x="46792" y="7537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5" name="ハート 63">
                <a:extLst>
                  <a:ext uri="{FF2B5EF4-FFF2-40B4-BE49-F238E27FC236}">
                    <a16:creationId xmlns:a16="http://schemas.microsoft.com/office/drawing/2014/main" id="{DB7412E3-B3CF-4424-8255-2EC11EF076C3}"/>
                  </a:ext>
                </a:extLst>
              </p:cNvPr>
              <p:cNvSpPr/>
              <p:nvPr/>
            </p:nvSpPr>
            <p:spPr>
              <a:xfrm>
                <a:off x="989136" y="4945253"/>
                <a:ext cx="804810" cy="133875"/>
              </a:xfrm>
              <a:custGeom>
                <a:avLst/>
                <a:gdLst/>
                <a:ahLst/>
                <a:cxnLst/>
                <a:rect l="l" t="t" r="r" b="b"/>
                <a:pathLst>
                  <a:path w="660619" h="118355">
                    <a:moveTo>
                      <a:pt x="520020" y="389"/>
                    </a:moveTo>
                    <a:cubicBezTo>
                      <a:pt x="530240" y="-1395"/>
                      <a:pt x="540424" y="3052"/>
                      <a:pt x="546274" y="12353"/>
                    </a:cubicBezTo>
                    <a:cubicBezTo>
                      <a:pt x="558635" y="-6458"/>
                      <a:pt x="588076" y="-5650"/>
                      <a:pt x="600264" y="28476"/>
                    </a:cubicBezTo>
                    <a:cubicBezTo>
                      <a:pt x="625230" y="-41430"/>
                      <a:pt x="722599" y="28476"/>
                      <a:pt x="600264" y="118355"/>
                    </a:cubicBezTo>
                    <a:cubicBezTo>
                      <a:pt x="570734" y="96660"/>
                      <a:pt x="554006" y="76128"/>
                      <a:pt x="546274" y="58308"/>
                    </a:cubicBezTo>
                    <a:cubicBezTo>
                      <a:pt x="538542" y="76128"/>
                      <a:pt x="521814" y="96660"/>
                      <a:pt x="492284" y="118355"/>
                    </a:cubicBezTo>
                    <a:cubicBezTo>
                      <a:pt x="462753" y="96659"/>
                      <a:pt x="446025" y="76127"/>
                      <a:pt x="438293" y="58306"/>
                    </a:cubicBezTo>
                    <a:cubicBezTo>
                      <a:pt x="430561" y="76127"/>
                      <a:pt x="413833" y="96659"/>
                      <a:pt x="384302" y="118355"/>
                    </a:cubicBezTo>
                    <a:cubicBezTo>
                      <a:pt x="354771" y="96659"/>
                      <a:pt x="338043" y="76127"/>
                      <a:pt x="330311" y="58306"/>
                    </a:cubicBezTo>
                    <a:cubicBezTo>
                      <a:pt x="322579" y="76127"/>
                      <a:pt x="305851" y="96659"/>
                      <a:pt x="276320" y="118355"/>
                    </a:cubicBezTo>
                    <a:cubicBezTo>
                      <a:pt x="246789" y="96659"/>
                      <a:pt x="230061" y="76127"/>
                      <a:pt x="222329" y="58306"/>
                    </a:cubicBezTo>
                    <a:cubicBezTo>
                      <a:pt x="214597" y="76127"/>
                      <a:pt x="197869" y="96659"/>
                      <a:pt x="168338" y="118355"/>
                    </a:cubicBezTo>
                    <a:cubicBezTo>
                      <a:pt x="138807" y="96659"/>
                      <a:pt x="122079" y="76127"/>
                      <a:pt x="114347" y="58306"/>
                    </a:cubicBezTo>
                    <a:cubicBezTo>
                      <a:pt x="106615" y="76127"/>
                      <a:pt x="89887" y="96659"/>
                      <a:pt x="60356" y="118355"/>
                    </a:cubicBezTo>
                    <a:cubicBezTo>
                      <a:pt x="-31396" y="50946"/>
                      <a:pt x="436" y="-5229"/>
                      <a:pt x="32620" y="389"/>
                    </a:cubicBezTo>
                    <a:cubicBezTo>
                      <a:pt x="43348" y="2261"/>
                      <a:pt x="54114" y="11000"/>
                      <a:pt x="60356" y="28476"/>
                    </a:cubicBezTo>
                    <a:cubicBezTo>
                      <a:pt x="72544" y="-5650"/>
                      <a:pt x="101986" y="-6458"/>
                      <a:pt x="114347" y="12354"/>
                    </a:cubicBezTo>
                    <a:cubicBezTo>
                      <a:pt x="126708" y="-6458"/>
                      <a:pt x="156150" y="-5650"/>
                      <a:pt x="168338" y="28476"/>
                    </a:cubicBezTo>
                    <a:cubicBezTo>
                      <a:pt x="174580" y="11000"/>
                      <a:pt x="185346" y="2261"/>
                      <a:pt x="196074" y="389"/>
                    </a:cubicBezTo>
                    <a:cubicBezTo>
                      <a:pt x="206294" y="-1395"/>
                      <a:pt x="216479" y="3053"/>
                      <a:pt x="222329" y="12354"/>
                    </a:cubicBezTo>
                    <a:cubicBezTo>
                      <a:pt x="234690" y="-6458"/>
                      <a:pt x="264132" y="-5650"/>
                      <a:pt x="276320" y="28476"/>
                    </a:cubicBezTo>
                    <a:cubicBezTo>
                      <a:pt x="282562" y="11000"/>
                      <a:pt x="293328" y="2261"/>
                      <a:pt x="304056" y="389"/>
                    </a:cubicBezTo>
                    <a:cubicBezTo>
                      <a:pt x="314276" y="-1395"/>
                      <a:pt x="324461" y="3053"/>
                      <a:pt x="330311" y="12354"/>
                    </a:cubicBezTo>
                    <a:cubicBezTo>
                      <a:pt x="342672" y="-6458"/>
                      <a:pt x="372114" y="-5650"/>
                      <a:pt x="384302" y="28476"/>
                    </a:cubicBezTo>
                    <a:cubicBezTo>
                      <a:pt x="390544" y="11000"/>
                      <a:pt x="401310" y="2261"/>
                      <a:pt x="412038" y="389"/>
                    </a:cubicBezTo>
                    <a:cubicBezTo>
                      <a:pt x="422258" y="-1395"/>
                      <a:pt x="432443" y="3053"/>
                      <a:pt x="438293" y="12354"/>
                    </a:cubicBezTo>
                    <a:cubicBezTo>
                      <a:pt x="450654" y="-6458"/>
                      <a:pt x="480096" y="-5650"/>
                      <a:pt x="492284" y="28476"/>
                    </a:cubicBezTo>
                    <a:cubicBezTo>
                      <a:pt x="498526" y="11000"/>
                      <a:pt x="509292" y="2261"/>
                      <a:pt x="520020" y="389"/>
                    </a:cubicBezTo>
                    <a:close/>
                  </a:path>
                </a:pathLst>
              </a:custGeom>
              <a:solidFill>
                <a:srgbClr val="FF99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6" name="ハート 63">
                <a:extLst>
                  <a:ext uri="{FF2B5EF4-FFF2-40B4-BE49-F238E27FC236}">
                    <a16:creationId xmlns:a16="http://schemas.microsoft.com/office/drawing/2014/main" id="{B69EB34E-7956-4383-B247-AB73766723BC}"/>
                  </a:ext>
                </a:extLst>
              </p:cNvPr>
              <p:cNvSpPr/>
              <p:nvPr/>
            </p:nvSpPr>
            <p:spPr>
              <a:xfrm>
                <a:off x="989136" y="5166709"/>
                <a:ext cx="804810" cy="133875"/>
              </a:xfrm>
              <a:custGeom>
                <a:avLst/>
                <a:gdLst/>
                <a:ahLst/>
                <a:cxnLst/>
                <a:rect l="l" t="t" r="r" b="b"/>
                <a:pathLst>
                  <a:path w="660619" h="118355">
                    <a:moveTo>
                      <a:pt x="520020" y="389"/>
                    </a:moveTo>
                    <a:cubicBezTo>
                      <a:pt x="530240" y="-1395"/>
                      <a:pt x="540424" y="3052"/>
                      <a:pt x="546274" y="12353"/>
                    </a:cubicBezTo>
                    <a:cubicBezTo>
                      <a:pt x="558635" y="-6458"/>
                      <a:pt x="588076" y="-5650"/>
                      <a:pt x="600264" y="28476"/>
                    </a:cubicBezTo>
                    <a:cubicBezTo>
                      <a:pt x="625230" y="-41430"/>
                      <a:pt x="722599" y="28476"/>
                      <a:pt x="600264" y="118355"/>
                    </a:cubicBezTo>
                    <a:cubicBezTo>
                      <a:pt x="570734" y="96660"/>
                      <a:pt x="554006" y="76128"/>
                      <a:pt x="546274" y="58308"/>
                    </a:cubicBezTo>
                    <a:cubicBezTo>
                      <a:pt x="538542" y="76128"/>
                      <a:pt x="521814" y="96660"/>
                      <a:pt x="492284" y="118355"/>
                    </a:cubicBezTo>
                    <a:cubicBezTo>
                      <a:pt x="462753" y="96659"/>
                      <a:pt x="446025" y="76127"/>
                      <a:pt x="438293" y="58306"/>
                    </a:cubicBezTo>
                    <a:cubicBezTo>
                      <a:pt x="430561" y="76127"/>
                      <a:pt x="413833" y="96659"/>
                      <a:pt x="384302" y="118355"/>
                    </a:cubicBezTo>
                    <a:cubicBezTo>
                      <a:pt x="354771" y="96659"/>
                      <a:pt x="338043" y="76127"/>
                      <a:pt x="330311" y="58306"/>
                    </a:cubicBezTo>
                    <a:cubicBezTo>
                      <a:pt x="322579" y="76127"/>
                      <a:pt x="305851" y="96659"/>
                      <a:pt x="276320" y="118355"/>
                    </a:cubicBezTo>
                    <a:cubicBezTo>
                      <a:pt x="246789" y="96659"/>
                      <a:pt x="230061" y="76127"/>
                      <a:pt x="222329" y="58306"/>
                    </a:cubicBezTo>
                    <a:cubicBezTo>
                      <a:pt x="214597" y="76127"/>
                      <a:pt x="197869" y="96659"/>
                      <a:pt x="168338" y="118355"/>
                    </a:cubicBezTo>
                    <a:cubicBezTo>
                      <a:pt x="138807" y="96659"/>
                      <a:pt x="122079" y="76127"/>
                      <a:pt x="114347" y="58306"/>
                    </a:cubicBezTo>
                    <a:cubicBezTo>
                      <a:pt x="106615" y="76127"/>
                      <a:pt x="89887" y="96659"/>
                      <a:pt x="60356" y="118355"/>
                    </a:cubicBezTo>
                    <a:cubicBezTo>
                      <a:pt x="-31396" y="50946"/>
                      <a:pt x="436" y="-5229"/>
                      <a:pt x="32620" y="389"/>
                    </a:cubicBezTo>
                    <a:cubicBezTo>
                      <a:pt x="43348" y="2261"/>
                      <a:pt x="54114" y="11000"/>
                      <a:pt x="60356" y="28476"/>
                    </a:cubicBezTo>
                    <a:cubicBezTo>
                      <a:pt x="72544" y="-5650"/>
                      <a:pt x="101986" y="-6458"/>
                      <a:pt x="114347" y="12354"/>
                    </a:cubicBezTo>
                    <a:cubicBezTo>
                      <a:pt x="126708" y="-6458"/>
                      <a:pt x="156150" y="-5650"/>
                      <a:pt x="168338" y="28476"/>
                    </a:cubicBezTo>
                    <a:cubicBezTo>
                      <a:pt x="174580" y="11000"/>
                      <a:pt x="185346" y="2261"/>
                      <a:pt x="196074" y="389"/>
                    </a:cubicBezTo>
                    <a:cubicBezTo>
                      <a:pt x="206294" y="-1395"/>
                      <a:pt x="216479" y="3053"/>
                      <a:pt x="222329" y="12354"/>
                    </a:cubicBezTo>
                    <a:cubicBezTo>
                      <a:pt x="234690" y="-6458"/>
                      <a:pt x="264132" y="-5650"/>
                      <a:pt x="276320" y="28476"/>
                    </a:cubicBezTo>
                    <a:cubicBezTo>
                      <a:pt x="282562" y="11000"/>
                      <a:pt x="293328" y="2261"/>
                      <a:pt x="304056" y="389"/>
                    </a:cubicBezTo>
                    <a:cubicBezTo>
                      <a:pt x="314276" y="-1395"/>
                      <a:pt x="324461" y="3053"/>
                      <a:pt x="330311" y="12354"/>
                    </a:cubicBezTo>
                    <a:cubicBezTo>
                      <a:pt x="342672" y="-6458"/>
                      <a:pt x="372114" y="-5650"/>
                      <a:pt x="384302" y="28476"/>
                    </a:cubicBezTo>
                    <a:cubicBezTo>
                      <a:pt x="390544" y="11000"/>
                      <a:pt x="401310" y="2261"/>
                      <a:pt x="412038" y="389"/>
                    </a:cubicBezTo>
                    <a:cubicBezTo>
                      <a:pt x="422258" y="-1395"/>
                      <a:pt x="432443" y="3053"/>
                      <a:pt x="438293" y="12354"/>
                    </a:cubicBezTo>
                    <a:cubicBezTo>
                      <a:pt x="450654" y="-6458"/>
                      <a:pt x="480096" y="-5650"/>
                      <a:pt x="492284" y="28476"/>
                    </a:cubicBezTo>
                    <a:cubicBezTo>
                      <a:pt x="498526" y="11000"/>
                      <a:pt x="509292" y="2261"/>
                      <a:pt x="520020" y="389"/>
                    </a:cubicBezTo>
                    <a:close/>
                  </a:path>
                </a:pathLst>
              </a:custGeom>
              <a:solidFill>
                <a:srgbClr val="FF99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07" name="グループ化 206">
                <a:extLst>
                  <a:ext uri="{FF2B5EF4-FFF2-40B4-BE49-F238E27FC236}">
                    <a16:creationId xmlns:a16="http://schemas.microsoft.com/office/drawing/2014/main" id="{AB6C526F-88A1-468F-A6D8-958676C3DB96}"/>
                  </a:ext>
                </a:extLst>
              </p:cNvPr>
              <p:cNvGrpSpPr/>
              <p:nvPr/>
            </p:nvGrpSpPr>
            <p:grpSpPr>
              <a:xfrm>
                <a:off x="864110" y="3513566"/>
                <a:ext cx="1041922" cy="1041077"/>
                <a:chOff x="4071792" y="5335155"/>
                <a:chExt cx="834570" cy="833893"/>
              </a:xfrm>
            </p:grpSpPr>
            <p:sp>
              <p:nvSpPr>
                <p:cNvPr id="210" name="円/楕円 217">
                  <a:extLst>
                    <a:ext uri="{FF2B5EF4-FFF2-40B4-BE49-F238E27FC236}">
                      <a16:creationId xmlns:a16="http://schemas.microsoft.com/office/drawing/2014/main" id="{F832845C-D696-43D1-A0BE-36CF9A4BBDF9}"/>
                    </a:ext>
                  </a:extLst>
                </p:cNvPr>
                <p:cNvSpPr/>
                <p:nvPr/>
              </p:nvSpPr>
              <p:spPr>
                <a:xfrm>
                  <a:off x="4081536" y="5335155"/>
                  <a:ext cx="807653" cy="83216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11" name="グループ化 210">
                  <a:extLst>
                    <a:ext uri="{FF2B5EF4-FFF2-40B4-BE49-F238E27FC236}">
                      <a16:creationId xmlns:a16="http://schemas.microsoft.com/office/drawing/2014/main" id="{0E25AAD1-55E3-4467-A762-A5512251322E}"/>
                    </a:ext>
                  </a:extLst>
                </p:cNvPr>
                <p:cNvGrpSpPr/>
                <p:nvPr/>
              </p:nvGrpSpPr>
              <p:grpSpPr>
                <a:xfrm>
                  <a:off x="4071792" y="5413271"/>
                  <a:ext cx="834570" cy="755777"/>
                  <a:chOff x="2791855" y="2059454"/>
                  <a:chExt cx="1150919" cy="1003058"/>
                </a:xfrm>
                <a:solidFill>
                  <a:srgbClr val="FFCC99"/>
                </a:solidFill>
              </p:grpSpPr>
              <p:grpSp>
                <p:nvGrpSpPr>
                  <p:cNvPr id="220" name="グループ化 219">
                    <a:extLst>
                      <a:ext uri="{FF2B5EF4-FFF2-40B4-BE49-F238E27FC236}">
                        <a16:creationId xmlns:a16="http://schemas.microsoft.com/office/drawing/2014/main" id="{0ABD5FC0-C4BB-4002-8B0E-95255A38DC8A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25" name="円/楕円 232">
                      <a:extLst>
                        <a:ext uri="{FF2B5EF4-FFF2-40B4-BE49-F238E27FC236}">
                          <a16:creationId xmlns:a16="http://schemas.microsoft.com/office/drawing/2014/main" id="{711649D3-5E00-4AC4-95E7-100839AEBB4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26" name="円/楕円 233">
                      <a:extLst>
                        <a:ext uri="{FF2B5EF4-FFF2-40B4-BE49-F238E27FC236}">
                          <a16:creationId xmlns:a16="http://schemas.microsoft.com/office/drawing/2014/main" id="{D75F3484-6429-4727-BD76-B42D68C8C94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21" name="グループ化 220">
                    <a:extLst>
                      <a:ext uri="{FF2B5EF4-FFF2-40B4-BE49-F238E27FC236}">
                        <a16:creationId xmlns:a16="http://schemas.microsoft.com/office/drawing/2014/main" id="{99EBC45A-6763-48DB-8BFD-BA1C029B7495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23" name="円/楕円 230">
                      <a:extLst>
                        <a:ext uri="{FF2B5EF4-FFF2-40B4-BE49-F238E27FC236}">
                          <a16:creationId xmlns:a16="http://schemas.microsoft.com/office/drawing/2014/main" id="{A73E58B2-D863-4464-8844-E4E53212246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24" name="円/楕円 231">
                      <a:extLst>
                        <a:ext uri="{FF2B5EF4-FFF2-40B4-BE49-F238E27FC236}">
                          <a16:creationId xmlns:a16="http://schemas.microsoft.com/office/drawing/2014/main" id="{9244BBE6-400B-4290-A9D6-EB8CF862403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22" name="円/楕円 229">
                    <a:extLst>
                      <a:ext uri="{FF2B5EF4-FFF2-40B4-BE49-F238E27FC236}">
                        <a16:creationId xmlns:a16="http://schemas.microsoft.com/office/drawing/2014/main" id="{8318B61A-B17A-4624-A850-1778A4203072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59454"/>
                    <a:ext cx="928914" cy="1003058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14" name="円/楕円 27">
                  <a:extLst>
                    <a:ext uri="{FF2B5EF4-FFF2-40B4-BE49-F238E27FC236}">
                      <a16:creationId xmlns:a16="http://schemas.microsoft.com/office/drawing/2014/main" id="{978D37BF-8540-4C60-863B-966A0CE3AD6C}"/>
                    </a:ext>
                  </a:extLst>
                </p:cNvPr>
                <p:cNvSpPr/>
                <p:nvPr/>
              </p:nvSpPr>
              <p:spPr>
                <a:xfrm rot="10800000">
                  <a:off x="4215125" y="560252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5" name="円/楕円 27">
                  <a:extLst>
                    <a:ext uri="{FF2B5EF4-FFF2-40B4-BE49-F238E27FC236}">
                      <a16:creationId xmlns:a16="http://schemas.microsoft.com/office/drawing/2014/main" id="{E7ABC7EE-5EA9-4F5E-B017-4CCC71C5425E}"/>
                    </a:ext>
                  </a:extLst>
                </p:cNvPr>
                <p:cNvSpPr/>
                <p:nvPr/>
              </p:nvSpPr>
              <p:spPr>
                <a:xfrm rot="10800000">
                  <a:off x="4591026" y="560252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7" name="正方形/長方形 67">
                  <a:extLst>
                    <a:ext uri="{FF2B5EF4-FFF2-40B4-BE49-F238E27FC236}">
                      <a16:creationId xmlns:a16="http://schemas.microsoft.com/office/drawing/2014/main" id="{CFDF37B4-B7F8-456A-AC1E-AAAE76BCB20B}"/>
                    </a:ext>
                  </a:extLst>
                </p:cNvPr>
                <p:cNvSpPr/>
                <p:nvPr/>
              </p:nvSpPr>
              <p:spPr>
                <a:xfrm>
                  <a:off x="4466202" y="5956511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8" name="円/楕円 225">
                  <a:extLst>
                    <a:ext uri="{FF2B5EF4-FFF2-40B4-BE49-F238E27FC236}">
                      <a16:creationId xmlns:a16="http://schemas.microsoft.com/office/drawing/2014/main" id="{6A525A17-E79E-4103-B283-85EBD1E5BA17}"/>
                    </a:ext>
                  </a:extLst>
                </p:cNvPr>
                <p:cNvSpPr/>
                <p:nvPr/>
              </p:nvSpPr>
              <p:spPr>
                <a:xfrm>
                  <a:off x="4222760" y="5893218"/>
                  <a:ext cx="90602" cy="49163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9" name="円/楕円 226">
                  <a:extLst>
                    <a:ext uri="{FF2B5EF4-FFF2-40B4-BE49-F238E27FC236}">
                      <a16:creationId xmlns:a16="http://schemas.microsoft.com/office/drawing/2014/main" id="{47D02097-B580-47F2-AE92-C410B4B6E7F1}"/>
                    </a:ext>
                  </a:extLst>
                </p:cNvPr>
                <p:cNvSpPr/>
                <p:nvPr/>
              </p:nvSpPr>
              <p:spPr>
                <a:xfrm>
                  <a:off x="4672169" y="5893218"/>
                  <a:ext cx="90602" cy="49163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227" name="グループ化 226">
              <a:extLst>
                <a:ext uri="{FF2B5EF4-FFF2-40B4-BE49-F238E27FC236}">
                  <a16:creationId xmlns:a16="http://schemas.microsoft.com/office/drawing/2014/main" id="{1E9202A7-0A86-4DAB-A215-741A6BC96C1E}"/>
                </a:ext>
              </a:extLst>
            </p:cNvPr>
            <p:cNvGrpSpPr/>
            <p:nvPr/>
          </p:nvGrpSpPr>
          <p:grpSpPr>
            <a:xfrm>
              <a:off x="1699543" y="4847635"/>
              <a:ext cx="653132" cy="314915"/>
              <a:chOff x="1709085" y="4773601"/>
              <a:chExt cx="800769" cy="428122"/>
            </a:xfrm>
          </p:grpSpPr>
          <p:sp>
            <p:nvSpPr>
              <p:cNvPr id="295" name="フリーフォーム: 図形 294">
                <a:extLst>
                  <a:ext uri="{FF2B5EF4-FFF2-40B4-BE49-F238E27FC236}">
                    <a16:creationId xmlns:a16="http://schemas.microsoft.com/office/drawing/2014/main" id="{3D9FB258-A27A-4372-B586-BBB47F1C3EC5}"/>
                  </a:ext>
                </a:extLst>
              </p:cNvPr>
              <p:cNvSpPr/>
              <p:nvPr/>
            </p:nvSpPr>
            <p:spPr>
              <a:xfrm rot="16200000">
                <a:off x="1804432" y="4678254"/>
                <a:ext cx="45719" cy="236413"/>
              </a:xfrm>
              <a:custGeom>
                <a:avLst/>
                <a:gdLst>
                  <a:gd name="connsiteX0" fmla="*/ 81961 w 81961"/>
                  <a:gd name="connsiteY0" fmla="*/ 371320 h 371320"/>
                  <a:gd name="connsiteX1" fmla="*/ 74943 w 81961"/>
                  <a:gd name="connsiteY1" fmla="*/ 366589 h 371320"/>
                  <a:gd name="connsiteX2" fmla="*/ 0 w 81961"/>
                  <a:gd name="connsiteY2" fmla="*/ 185660 h 371320"/>
                  <a:gd name="connsiteX3" fmla="*/ 74943 w 81961"/>
                  <a:gd name="connsiteY3" fmla="*/ 4731 h 371320"/>
                  <a:gd name="connsiteX4" fmla="*/ 81961 w 81961"/>
                  <a:gd name="connsiteY4" fmla="*/ 0 h 371320"/>
                  <a:gd name="connsiteX5" fmla="*/ 77258 w 81961"/>
                  <a:gd name="connsiteY5" fmla="*/ 14859 h 371320"/>
                  <a:gd name="connsiteX6" fmla="*/ 57150 w 81961"/>
                  <a:gd name="connsiteY6" fmla="*/ 185660 h 371320"/>
                  <a:gd name="connsiteX7" fmla="*/ 77258 w 81961"/>
                  <a:gd name="connsiteY7" fmla="*/ 356461 h 37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961" h="371320">
                    <a:moveTo>
                      <a:pt x="81961" y="371320"/>
                    </a:moveTo>
                    <a:lnTo>
                      <a:pt x="74943" y="366589"/>
                    </a:lnTo>
                    <a:cubicBezTo>
                      <a:pt x="28640" y="320285"/>
                      <a:pt x="0" y="256317"/>
                      <a:pt x="0" y="185660"/>
                    </a:cubicBezTo>
                    <a:cubicBezTo>
                      <a:pt x="0" y="115003"/>
                      <a:pt x="28640" y="51035"/>
                      <a:pt x="74943" y="4731"/>
                    </a:cubicBezTo>
                    <a:lnTo>
                      <a:pt x="81961" y="0"/>
                    </a:lnTo>
                    <a:lnTo>
                      <a:pt x="77258" y="14859"/>
                    </a:lnTo>
                    <a:cubicBezTo>
                      <a:pt x="64310" y="67356"/>
                      <a:pt x="57150" y="125074"/>
                      <a:pt x="57150" y="185660"/>
                    </a:cubicBezTo>
                    <a:cubicBezTo>
                      <a:pt x="57150" y="246246"/>
                      <a:pt x="64310" y="303964"/>
                      <a:pt x="77258" y="35646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6" name="フリーフォーム: 図形 295">
                <a:extLst>
                  <a:ext uri="{FF2B5EF4-FFF2-40B4-BE49-F238E27FC236}">
                    <a16:creationId xmlns:a16="http://schemas.microsoft.com/office/drawing/2014/main" id="{5A5F30A5-7989-4D2D-8D9D-04AF5C6B2C84}"/>
                  </a:ext>
                </a:extLst>
              </p:cNvPr>
              <p:cNvSpPr/>
              <p:nvPr/>
            </p:nvSpPr>
            <p:spPr>
              <a:xfrm rot="16200000">
                <a:off x="2368788" y="4678254"/>
                <a:ext cx="45719" cy="236413"/>
              </a:xfrm>
              <a:custGeom>
                <a:avLst/>
                <a:gdLst>
                  <a:gd name="connsiteX0" fmla="*/ 81961 w 81961"/>
                  <a:gd name="connsiteY0" fmla="*/ 371320 h 371320"/>
                  <a:gd name="connsiteX1" fmla="*/ 74943 w 81961"/>
                  <a:gd name="connsiteY1" fmla="*/ 366589 h 371320"/>
                  <a:gd name="connsiteX2" fmla="*/ 0 w 81961"/>
                  <a:gd name="connsiteY2" fmla="*/ 185660 h 371320"/>
                  <a:gd name="connsiteX3" fmla="*/ 74943 w 81961"/>
                  <a:gd name="connsiteY3" fmla="*/ 4731 h 371320"/>
                  <a:gd name="connsiteX4" fmla="*/ 81961 w 81961"/>
                  <a:gd name="connsiteY4" fmla="*/ 0 h 371320"/>
                  <a:gd name="connsiteX5" fmla="*/ 77258 w 81961"/>
                  <a:gd name="connsiteY5" fmla="*/ 14859 h 371320"/>
                  <a:gd name="connsiteX6" fmla="*/ 57150 w 81961"/>
                  <a:gd name="connsiteY6" fmla="*/ 185660 h 371320"/>
                  <a:gd name="connsiteX7" fmla="*/ 77258 w 81961"/>
                  <a:gd name="connsiteY7" fmla="*/ 356461 h 37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961" h="371320">
                    <a:moveTo>
                      <a:pt x="81961" y="371320"/>
                    </a:moveTo>
                    <a:lnTo>
                      <a:pt x="74943" y="366589"/>
                    </a:lnTo>
                    <a:cubicBezTo>
                      <a:pt x="28640" y="320285"/>
                      <a:pt x="0" y="256317"/>
                      <a:pt x="0" y="185660"/>
                    </a:cubicBezTo>
                    <a:cubicBezTo>
                      <a:pt x="0" y="115003"/>
                      <a:pt x="28640" y="51035"/>
                      <a:pt x="74943" y="4731"/>
                    </a:cubicBezTo>
                    <a:lnTo>
                      <a:pt x="81961" y="0"/>
                    </a:lnTo>
                    <a:lnTo>
                      <a:pt x="77258" y="14859"/>
                    </a:lnTo>
                    <a:cubicBezTo>
                      <a:pt x="64310" y="67356"/>
                      <a:pt x="57150" y="125074"/>
                      <a:pt x="57150" y="185660"/>
                    </a:cubicBezTo>
                    <a:cubicBezTo>
                      <a:pt x="57150" y="246246"/>
                      <a:pt x="64310" y="303964"/>
                      <a:pt x="77258" y="35646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7" name="フリーフォーム: 図形 296">
                <a:extLst>
                  <a:ext uri="{FF2B5EF4-FFF2-40B4-BE49-F238E27FC236}">
                    <a16:creationId xmlns:a16="http://schemas.microsoft.com/office/drawing/2014/main" id="{937BAB4B-A3D7-4A17-BF35-9C508ACC2D6E}"/>
                  </a:ext>
                </a:extLst>
              </p:cNvPr>
              <p:cNvSpPr/>
              <p:nvPr/>
            </p:nvSpPr>
            <p:spPr>
              <a:xfrm rot="5400000">
                <a:off x="2109226" y="5118661"/>
                <a:ext cx="11827" cy="154298"/>
              </a:xfrm>
              <a:custGeom>
                <a:avLst/>
                <a:gdLst>
                  <a:gd name="connsiteX0" fmla="*/ 81961 w 81961"/>
                  <a:gd name="connsiteY0" fmla="*/ 371320 h 371320"/>
                  <a:gd name="connsiteX1" fmla="*/ 74943 w 81961"/>
                  <a:gd name="connsiteY1" fmla="*/ 366589 h 371320"/>
                  <a:gd name="connsiteX2" fmla="*/ 0 w 81961"/>
                  <a:gd name="connsiteY2" fmla="*/ 185660 h 371320"/>
                  <a:gd name="connsiteX3" fmla="*/ 74943 w 81961"/>
                  <a:gd name="connsiteY3" fmla="*/ 4731 h 371320"/>
                  <a:gd name="connsiteX4" fmla="*/ 81961 w 81961"/>
                  <a:gd name="connsiteY4" fmla="*/ 0 h 371320"/>
                  <a:gd name="connsiteX5" fmla="*/ 77258 w 81961"/>
                  <a:gd name="connsiteY5" fmla="*/ 14859 h 371320"/>
                  <a:gd name="connsiteX6" fmla="*/ 57150 w 81961"/>
                  <a:gd name="connsiteY6" fmla="*/ 185660 h 371320"/>
                  <a:gd name="connsiteX7" fmla="*/ 77258 w 81961"/>
                  <a:gd name="connsiteY7" fmla="*/ 356461 h 37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961" h="371320">
                    <a:moveTo>
                      <a:pt x="81961" y="371320"/>
                    </a:moveTo>
                    <a:lnTo>
                      <a:pt x="74943" y="366589"/>
                    </a:lnTo>
                    <a:cubicBezTo>
                      <a:pt x="28640" y="320285"/>
                      <a:pt x="0" y="256317"/>
                      <a:pt x="0" y="185660"/>
                    </a:cubicBezTo>
                    <a:cubicBezTo>
                      <a:pt x="0" y="115003"/>
                      <a:pt x="28640" y="51035"/>
                      <a:pt x="74943" y="4731"/>
                    </a:cubicBezTo>
                    <a:lnTo>
                      <a:pt x="81961" y="0"/>
                    </a:lnTo>
                    <a:lnTo>
                      <a:pt x="77258" y="14859"/>
                    </a:lnTo>
                    <a:cubicBezTo>
                      <a:pt x="64310" y="67356"/>
                      <a:pt x="57150" y="125074"/>
                      <a:pt x="57150" y="185660"/>
                    </a:cubicBezTo>
                    <a:cubicBezTo>
                      <a:pt x="57150" y="246246"/>
                      <a:pt x="64310" y="303964"/>
                      <a:pt x="77258" y="35646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230" name="グループ化 229">
            <a:extLst>
              <a:ext uri="{FF2B5EF4-FFF2-40B4-BE49-F238E27FC236}">
                <a16:creationId xmlns:a16="http://schemas.microsoft.com/office/drawing/2014/main" id="{400B7CCB-3F92-4B76-9720-649707EC0C86}"/>
              </a:ext>
            </a:extLst>
          </p:cNvPr>
          <p:cNvGrpSpPr/>
          <p:nvPr/>
        </p:nvGrpSpPr>
        <p:grpSpPr>
          <a:xfrm>
            <a:off x="1374304" y="1140658"/>
            <a:ext cx="1297181" cy="2394741"/>
            <a:chOff x="1374304" y="1140658"/>
            <a:chExt cx="1297181" cy="2394741"/>
          </a:xfrm>
        </p:grpSpPr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12525D6C-77F2-4B74-A59D-114E8E815D64}"/>
                </a:ext>
              </a:extLst>
            </p:cNvPr>
            <p:cNvGrpSpPr/>
            <p:nvPr/>
          </p:nvGrpSpPr>
          <p:grpSpPr>
            <a:xfrm>
              <a:off x="1374304" y="1140658"/>
              <a:ext cx="1297181" cy="2394741"/>
              <a:chOff x="1374304" y="1140658"/>
              <a:chExt cx="1297181" cy="2394741"/>
            </a:xfrm>
          </p:grpSpPr>
          <p:sp>
            <p:nvSpPr>
              <p:cNvPr id="377" name="フリーフォーム: 図形 376">
                <a:extLst>
                  <a:ext uri="{FF2B5EF4-FFF2-40B4-BE49-F238E27FC236}">
                    <a16:creationId xmlns:a16="http://schemas.microsoft.com/office/drawing/2014/main" id="{71AB8358-9157-47CB-A8A0-220DD6139577}"/>
                  </a:ext>
                </a:extLst>
              </p:cNvPr>
              <p:cNvSpPr/>
              <p:nvPr/>
            </p:nvSpPr>
            <p:spPr>
              <a:xfrm flipH="1">
                <a:off x="2455568" y="2618490"/>
                <a:ext cx="139060" cy="91690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" name="フリーフォーム: 図形 2">
                <a:extLst>
                  <a:ext uri="{FF2B5EF4-FFF2-40B4-BE49-F238E27FC236}">
                    <a16:creationId xmlns:a16="http://schemas.microsoft.com/office/drawing/2014/main" id="{ECBD89B2-1032-439F-9F09-1806892FB605}"/>
                  </a:ext>
                </a:extLst>
              </p:cNvPr>
              <p:cNvSpPr/>
              <p:nvPr/>
            </p:nvSpPr>
            <p:spPr>
              <a:xfrm>
                <a:off x="1788975" y="2282020"/>
                <a:ext cx="467840" cy="38077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" name="フリーフォーム: 図形 3">
                <a:extLst>
                  <a:ext uri="{FF2B5EF4-FFF2-40B4-BE49-F238E27FC236}">
                    <a16:creationId xmlns:a16="http://schemas.microsoft.com/office/drawing/2014/main" id="{573E3467-0444-40ED-8B5D-D975F315E99A}"/>
                  </a:ext>
                </a:extLst>
              </p:cNvPr>
              <p:cNvSpPr/>
              <p:nvPr/>
            </p:nvSpPr>
            <p:spPr>
              <a:xfrm>
                <a:off x="1456507" y="2618490"/>
                <a:ext cx="139060" cy="91690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" name="グループ化 4">
                <a:extLst>
                  <a:ext uri="{FF2B5EF4-FFF2-40B4-BE49-F238E27FC236}">
                    <a16:creationId xmlns:a16="http://schemas.microsoft.com/office/drawing/2014/main" id="{F2214041-3461-474B-B845-1412AAB4CAC3}"/>
                  </a:ext>
                </a:extLst>
              </p:cNvPr>
              <p:cNvGrpSpPr/>
              <p:nvPr/>
            </p:nvGrpSpPr>
            <p:grpSpPr>
              <a:xfrm>
                <a:off x="1374304" y="1140658"/>
                <a:ext cx="1297181" cy="1340465"/>
                <a:chOff x="4260278" y="1003492"/>
                <a:chExt cx="1297181" cy="1340465"/>
              </a:xfrm>
            </p:grpSpPr>
            <p:sp>
              <p:nvSpPr>
                <p:cNvPr id="38" name="円/楕円 373">
                  <a:extLst>
                    <a:ext uri="{FF2B5EF4-FFF2-40B4-BE49-F238E27FC236}">
                      <a16:creationId xmlns:a16="http://schemas.microsoft.com/office/drawing/2014/main" id="{D26AA2ED-E034-4321-A094-4A206A7BD3D3}"/>
                    </a:ext>
                  </a:extLst>
                </p:cNvPr>
                <p:cNvSpPr/>
                <p:nvPr/>
              </p:nvSpPr>
              <p:spPr>
                <a:xfrm>
                  <a:off x="4328842" y="1003492"/>
                  <a:ext cx="1146281" cy="114628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9" name="月 823">
                  <a:extLst>
                    <a:ext uri="{FF2B5EF4-FFF2-40B4-BE49-F238E27FC236}">
                      <a16:creationId xmlns:a16="http://schemas.microsoft.com/office/drawing/2014/main" id="{D22E9E2E-E58C-4FE5-AEDA-1853BA140C0D}"/>
                    </a:ext>
                  </a:extLst>
                </p:cNvPr>
                <p:cNvSpPr/>
                <p:nvPr/>
              </p:nvSpPr>
              <p:spPr>
                <a:xfrm flipH="1">
                  <a:off x="4260278" y="1476890"/>
                  <a:ext cx="644357" cy="8670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5608" h="586168">
                      <a:moveTo>
                        <a:pt x="286452" y="0"/>
                      </a:moveTo>
                      <a:cubicBezTo>
                        <a:pt x="199276" y="192948"/>
                        <a:pt x="263638" y="433147"/>
                        <a:pt x="435608" y="556657"/>
                      </a:cubicBezTo>
                      <a:lnTo>
                        <a:pt x="435608" y="556658"/>
                      </a:lnTo>
                      <a:cubicBezTo>
                        <a:pt x="355652" y="578082"/>
                        <a:pt x="273439" y="556463"/>
                        <a:pt x="210751" y="504343"/>
                      </a:cubicBezTo>
                      <a:cubicBezTo>
                        <a:pt x="223970" y="533586"/>
                        <a:pt x="241477" y="560887"/>
                        <a:pt x="262179" y="586167"/>
                      </a:cubicBezTo>
                      <a:lnTo>
                        <a:pt x="262179" y="586168"/>
                      </a:lnTo>
                      <a:cubicBezTo>
                        <a:pt x="117382" y="586168"/>
                        <a:pt x="0" y="457160"/>
                        <a:pt x="0" y="298021"/>
                      </a:cubicBezTo>
                      <a:cubicBezTo>
                        <a:pt x="0" y="139406"/>
                        <a:pt x="116610" y="10724"/>
                        <a:pt x="260750" y="10033"/>
                      </a:cubicBezTo>
                      <a:cubicBezTo>
                        <a:pt x="268698" y="5310"/>
                        <a:pt x="277451" y="2412"/>
                        <a:pt x="286452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" name="月 823">
                  <a:extLst>
                    <a:ext uri="{FF2B5EF4-FFF2-40B4-BE49-F238E27FC236}">
                      <a16:creationId xmlns:a16="http://schemas.microsoft.com/office/drawing/2014/main" id="{3FAE72F3-D25B-468C-872A-C2620FB18053}"/>
                    </a:ext>
                  </a:extLst>
                </p:cNvPr>
                <p:cNvSpPr/>
                <p:nvPr/>
              </p:nvSpPr>
              <p:spPr>
                <a:xfrm>
                  <a:off x="4913102" y="1476890"/>
                  <a:ext cx="644357" cy="8670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5608" h="586168">
                      <a:moveTo>
                        <a:pt x="286452" y="0"/>
                      </a:moveTo>
                      <a:cubicBezTo>
                        <a:pt x="199276" y="192948"/>
                        <a:pt x="263638" y="433147"/>
                        <a:pt x="435608" y="556657"/>
                      </a:cubicBezTo>
                      <a:lnTo>
                        <a:pt x="435608" y="556658"/>
                      </a:lnTo>
                      <a:cubicBezTo>
                        <a:pt x="355652" y="578082"/>
                        <a:pt x="273439" y="556463"/>
                        <a:pt x="210751" y="504343"/>
                      </a:cubicBezTo>
                      <a:cubicBezTo>
                        <a:pt x="223970" y="533586"/>
                        <a:pt x="241477" y="560887"/>
                        <a:pt x="262179" y="586167"/>
                      </a:cubicBezTo>
                      <a:lnTo>
                        <a:pt x="262179" y="586168"/>
                      </a:lnTo>
                      <a:cubicBezTo>
                        <a:pt x="117382" y="586168"/>
                        <a:pt x="0" y="457160"/>
                        <a:pt x="0" y="298021"/>
                      </a:cubicBezTo>
                      <a:cubicBezTo>
                        <a:pt x="0" y="139406"/>
                        <a:pt x="116610" y="10724"/>
                        <a:pt x="260750" y="10033"/>
                      </a:cubicBezTo>
                      <a:cubicBezTo>
                        <a:pt x="268698" y="5310"/>
                        <a:pt x="277451" y="2412"/>
                        <a:pt x="286452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41" name="グループ化 40">
                  <a:extLst>
                    <a:ext uri="{FF2B5EF4-FFF2-40B4-BE49-F238E27FC236}">
                      <a16:creationId xmlns:a16="http://schemas.microsoft.com/office/drawing/2014/main" id="{04557EBB-6E15-4A22-94B9-2BCEB0D903C7}"/>
                    </a:ext>
                  </a:extLst>
                </p:cNvPr>
                <p:cNvGrpSpPr/>
                <p:nvPr/>
              </p:nvGrpSpPr>
              <p:grpSpPr>
                <a:xfrm>
                  <a:off x="4290454" y="1107003"/>
                  <a:ext cx="1234507" cy="1164732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54" name="グループ化 53">
                    <a:extLst>
                      <a:ext uri="{FF2B5EF4-FFF2-40B4-BE49-F238E27FC236}">
                        <a16:creationId xmlns:a16="http://schemas.microsoft.com/office/drawing/2014/main" id="{751EC75D-0287-4BBD-BEAF-7B357686F2F1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59" name="円/楕円 407">
                      <a:extLst>
                        <a:ext uri="{FF2B5EF4-FFF2-40B4-BE49-F238E27FC236}">
                          <a16:creationId xmlns:a16="http://schemas.microsoft.com/office/drawing/2014/main" id="{952B391D-56DD-486A-BFDD-3F30E84A4F0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0" name="円/楕円 408">
                      <a:extLst>
                        <a:ext uri="{FF2B5EF4-FFF2-40B4-BE49-F238E27FC236}">
                          <a16:creationId xmlns:a16="http://schemas.microsoft.com/office/drawing/2014/main" id="{2FF1288E-3CC8-4F63-BC26-78A278EC827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55" name="グループ化 54">
                    <a:extLst>
                      <a:ext uri="{FF2B5EF4-FFF2-40B4-BE49-F238E27FC236}">
                        <a16:creationId xmlns:a16="http://schemas.microsoft.com/office/drawing/2014/main" id="{77B772E7-3671-448B-9220-3E9FDD2ACFD0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57" name="円/楕円 405">
                      <a:extLst>
                        <a:ext uri="{FF2B5EF4-FFF2-40B4-BE49-F238E27FC236}">
                          <a16:creationId xmlns:a16="http://schemas.microsoft.com/office/drawing/2014/main" id="{813AE7D1-A5E1-4B9C-98F4-B4B35DA728F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8" name="円/楕円 406">
                      <a:extLst>
                        <a:ext uri="{FF2B5EF4-FFF2-40B4-BE49-F238E27FC236}">
                          <a16:creationId xmlns:a16="http://schemas.microsoft.com/office/drawing/2014/main" id="{6F0D964D-7D72-44BF-9E5F-B8D21212D08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56" name="円/楕円 404">
                    <a:extLst>
                      <a:ext uri="{FF2B5EF4-FFF2-40B4-BE49-F238E27FC236}">
                        <a16:creationId xmlns:a16="http://schemas.microsoft.com/office/drawing/2014/main" id="{B9DF3E59-89BE-49DF-AE9F-D6006F824B83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3" name="円/楕円 27">
                  <a:extLst>
                    <a:ext uri="{FF2B5EF4-FFF2-40B4-BE49-F238E27FC236}">
                      <a16:creationId xmlns:a16="http://schemas.microsoft.com/office/drawing/2014/main" id="{4F9BA480-4891-4BB7-9E40-F1524989DC92}"/>
                    </a:ext>
                  </a:extLst>
                </p:cNvPr>
                <p:cNvSpPr/>
                <p:nvPr/>
              </p:nvSpPr>
              <p:spPr>
                <a:xfrm rot="10800000">
                  <a:off x="4486502" y="1463912"/>
                  <a:ext cx="313118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4" name="円/楕円 27">
                  <a:extLst>
                    <a:ext uri="{FF2B5EF4-FFF2-40B4-BE49-F238E27FC236}">
                      <a16:creationId xmlns:a16="http://schemas.microsoft.com/office/drawing/2014/main" id="{52C72360-62EB-4F31-8445-6829C5CB789E}"/>
                    </a:ext>
                  </a:extLst>
                </p:cNvPr>
                <p:cNvSpPr/>
                <p:nvPr/>
              </p:nvSpPr>
              <p:spPr>
                <a:xfrm rot="10800000">
                  <a:off x="5017372" y="1463912"/>
                  <a:ext cx="313118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5" name="正方形/長方形 67">
                  <a:extLst>
                    <a:ext uri="{FF2B5EF4-FFF2-40B4-BE49-F238E27FC236}">
                      <a16:creationId xmlns:a16="http://schemas.microsoft.com/office/drawing/2014/main" id="{87972717-981F-4C3E-8B71-95F8E1C57478}"/>
                    </a:ext>
                  </a:extLst>
                </p:cNvPr>
                <p:cNvSpPr/>
                <p:nvPr/>
              </p:nvSpPr>
              <p:spPr>
                <a:xfrm>
                  <a:off x="4882157" y="1957346"/>
                  <a:ext cx="74151" cy="3800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6" name="月 45">
                  <a:extLst>
                    <a:ext uri="{FF2B5EF4-FFF2-40B4-BE49-F238E27FC236}">
                      <a16:creationId xmlns:a16="http://schemas.microsoft.com/office/drawing/2014/main" id="{1DACF500-0016-4B41-BD56-0446783038B9}"/>
                    </a:ext>
                  </a:extLst>
                </p:cNvPr>
                <p:cNvSpPr/>
                <p:nvPr/>
              </p:nvSpPr>
              <p:spPr>
                <a:xfrm rot="900000">
                  <a:off x="4361852" y="1113904"/>
                  <a:ext cx="220452" cy="633470"/>
                </a:xfrm>
                <a:prstGeom prst="moon">
                  <a:avLst>
                    <a:gd name="adj" fmla="val 59745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9" name="月 48">
                  <a:extLst>
                    <a:ext uri="{FF2B5EF4-FFF2-40B4-BE49-F238E27FC236}">
                      <a16:creationId xmlns:a16="http://schemas.microsoft.com/office/drawing/2014/main" id="{2BA2D578-AFBE-413C-B086-C87DFA5FB3E5}"/>
                    </a:ext>
                  </a:extLst>
                </p:cNvPr>
                <p:cNvSpPr/>
                <p:nvPr/>
              </p:nvSpPr>
              <p:spPr>
                <a:xfrm>
                  <a:off x="4550424" y="1140578"/>
                  <a:ext cx="140985" cy="436053"/>
                </a:xfrm>
                <a:prstGeom prst="moon">
                  <a:avLst>
                    <a:gd name="adj" fmla="val 63512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0" name="月 49">
                  <a:extLst>
                    <a:ext uri="{FF2B5EF4-FFF2-40B4-BE49-F238E27FC236}">
                      <a16:creationId xmlns:a16="http://schemas.microsoft.com/office/drawing/2014/main" id="{A9F30B83-EFA3-4BD5-A3B8-501F10175514}"/>
                    </a:ext>
                  </a:extLst>
                </p:cNvPr>
                <p:cNvSpPr/>
                <p:nvPr/>
              </p:nvSpPr>
              <p:spPr>
                <a:xfrm>
                  <a:off x="4454629" y="1180943"/>
                  <a:ext cx="140985" cy="436053"/>
                </a:xfrm>
                <a:prstGeom prst="moon">
                  <a:avLst>
                    <a:gd name="adj" fmla="val 51689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1" name="月 50">
                  <a:extLst>
                    <a:ext uri="{FF2B5EF4-FFF2-40B4-BE49-F238E27FC236}">
                      <a16:creationId xmlns:a16="http://schemas.microsoft.com/office/drawing/2014/main" id="{C3C352FE-B04F-4624-858F-DE5040B99A18}"/>
                    </a:ext>
                  </a:extLst>
                </p:cNvPr>
                <p:cNvSpPr/>
                <p:nvPr/>
              </p:nvSpPr>
              <p:spPr>
                <a:xfrm>
                  <a:off x="4660526" y="1070687"/>
                  <a:ext cx="128445" cy="421111"/>
                </a:xfrm>
                <a:prstGeom prst="moon">
                  <a:avLst>
                    <a:gd name="adj" fmla="val 43244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6" name="片側の 2 つの角を丸めた四角形 144">
                <a:extLst>
                  <a:ext uri="{FF2B5EF4-FFF2-40B4-BE49-F238E27FC236}">
                    <a16:creationId xmlns:a16="http://schemas.microsoft.com/office/drawing/2014/main" id="{2F01298E-B2C5-4EEF-B7FD-CBFD584D540F}"/>
                  </a:ext>
                </a:extLst>
              </p:cNvPr>
              <p:cNvSpPr/>
              <p:nvPr/>
            </p:nvSpPr>
            <p:spPr>
              <a:xfrm>
                <a:off x="1540450" y="2514473"/>
                <a:ext cx="974009" cy="1020926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" name="楕円 6">
                <a:extLst>
                  <a:ext uri="{FF2B5EF4-FFF2-40B4-BE49-F238E27FC236}">
                    <a16:creationId xmlns:a16="http://schemas.microsoft.com/office/drawing/2014/main" id="{75D21D16-47ED-43BB-86BC-52B6BD468749}"/>
                  </a:ext>
                </a:extLst>
              </p:cNvPr>
              <p:cNvSpPr/>
              <p:nvPr/>
            </p:nvSpPr>
            <p:spPr>
              <a:xfrm>
                <a:off x="1980590" y="3354340"/>
                <a:ext cx="85725" cy="85725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" name="二等辺三角形 11">
                <a:extLst>
                  <a:ext uri="{FF2B5EF4-FFF2-40B4-BE49-F238E27FC236}">
                    <a16:creationId xmlns:a16="http://schemas.microsoft.com/office/drawing/2014/main" id="{110D3123-D5D6-4CD6-A7C0-5B6F5407ADFE}"/>
                  </a:ext>
                </a:extLst>
              </p:cNvPr>
              <p:cNvSpPr/>
              <p:nvPr/>
            </p:nvSpPr>
            <p:spPr>
              <a:xfrm rot="10800000">
                <a:off x="1820839" y="2514471"/>
                <a:ext cx="409782" cy="696117"/>
              </a:xfrm>
              <a:prstGeom prst="triangl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D926B131-C572-4954-B479-A5C0EF39FECD}"/>
                  </a:ext>
                </a:extLst>
              </p:cNvPr>
              <p:cNvSpPr/>
              <p:nvPr/>
            </p:nvSpPr>
            <p:spPr>
              <a:xfrm>
                <a:off x="1704628" y="2514472"/>
                <a:ext cx="641144" cy="177183"/>
              </a:xfrm>
              <a:custGeom>
                <a:avLst/>
                <a:gdLst>
                  <a:gd name="connsiteX0" fmla="*/ 112458 w 641144"/>
                  <a:gd name="connsiteY0" fmla="*/ 0 h 124824"/>
                  <a:gd name="connsiteX1" fmla="*/ 530581 w 641144"/>
                  <a:gd name="connsiteY1" fmla="*/ 0 h 124824"/>
                  <a:gd name="connsiteX2" fmla="*/ 638769 w 641144"/>
                  <a:gd name="connsiteY2" fmla="*/ 21842 h 124824"/>
                  <a:gd name="connsiteX3" fmla="*/ 641144 w 641144"/>
                  <a:gd name="connsiteY3" fmla="*/ 23131 h 124824"/>
                  <a:gd name="connsiteX4" fmla="*/ 487674 w 641144"/>
                  <a:gd name="connsiteY4" fmla="*/ 124824 h 124824"/>
                  <a:gd name="connsiteX5" fmla="*/ 319796 w 641144"/>
                  <a:gd name="connsiteY5" fmla="*/ 13583 h 124824"/>
                  <a:gd name="connsiteX6" fmla="*/ 151917 w 641144"/>
                  <a:gd name="connsiteY6" fmla="*/ 124824 h 124824"/>
                  <a:gd name="connsiteX7" fmla="*/ 0 w 641144"/>
                  <a:gd name="connsiteY7" fmla="*/ 24160 h 124824"/>
                  <a:gd name="connsiteX8" fmla="*/ 4270 w 641144"/>
                  <a:gd name="connsiteY8" fmla="*/ 21842 h 124824"/>
                  <a:gd name="connsiteX9" fmla="*/ 112458 w 641144"/>
                  <a:gd name="connsiteY9" fmla="*/ 0 h 1248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41144" h="124824">
                    <a:moveTo>
                      <a:pt x="112458" y="0"/>
                    </a:moveTo>
                    <a:lnTo>
                      <a:pt x="530581" y="0"/>
                    </a:lnTo>
                    <a:cubicBezTo>
                      <a:pt x="568957" y="0"/>
                      <a:pt x="605517" y="7778"/>
                      <a:pt x="638769" y="21842"/>
                    </a:cubicBezTo>
                    <a:lnTo>
                      <a:pt x="641144" y="23131"/>
                    </a:lnTo>
                    <a:lnTo>
                      <a:pt x="487674" y="124824"/>
                    </a:lnTo>
                    <a:lnTo>
                      <a:pt x="319796" y="13583"/>
                    </a:lnTo>
                    <a:lnTo>
                      <a:pt x="151917" y="124824"/>
                    </a:lnTo>
                    <a:lnTo>
                      <a:pt x="0" y="24160"/>
                    </a:lnTo>
                    <a:lnTo>
                      <a:pt x="4270" y="21842"/>
                    </a:lnTo>
                    <a:cubicBezTo>
                      <a:pt x="37523" y="7778"/>
                      <a:pt x="74082" y="0"/>
                      <a:pt x="11245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3D6CEE8A-4C9D-455B-B0C9-5667BB10B03D}"/>
                  </a:ext>
                </a:extLst>
              </p:cNvPr>
              <p:cNvSpPr/>
              <p:nvPr/>
            </p:nvSpPr>
            <p:spPr>
              <a:xfrm rot="10800000">
                <a:off x="1610708" y="2514473"/>
                <a:ext cx="830602" cy="721595"/>
              </a:xfrm>
              <a:custGeom>
                <a:avLst/>
                <a:gdLst>
                  <a:gd name="connsiteX0" fmla="*/ 624642 w 830602"/>
                  <a:gd name="connsiteY0" fmla="*/ 721595 h 721595"/>
                  <a:gd name="connsiteX1" fmla="*/ 606501 w 830602"/>
                  <a:gd name="connsiteY1" fmla="*/ 721595 h 721595"/>
                  <a:gd name="connsiteX2" fmla="*/ 415581 w 830602"/>
                  <a:gd name="connsiteY2" fmla="*/ 28575 h 721595"/>
                  <a:gd name="connsiteX3" fmla="*/ 224661 w 830602"/>
                  <a:gd name="connsiteY3" fmla="*/ 721595 h 721595"/>
                  <a:gd name="connsiteX4" fmla="*/ 206519 w 830602"/>
                  <a:gd name="connsiteY4" fmla="*/ 721595 h 721595"/>
                  <a:gd name="connsiteX5" fmla="*/ 9984 w 830602"/>
                  <a:gd name="connsiteY5" fmla="*/ 640188 h 721595"/>
                  <a:gd name="connsiteX6" fmla="*/ 0 w 830602"/>
                  <a:gd name="connsiteY6" fmla="*/ 628088 h 721595"/>
                  <a:gd name="connsiteX7" fmla="*/ 2380 w 830602"/>
                  <a:gd name="connsiteY7" fmla="*/ 624492 h 721595"/>
                  <a:gd name="connsiteX8" fmla="*/ 175932 w 830602"/>
                  <a:gd name="connsiteY8" fmla="*/ 497556 h 721595"/>
                  <a:gd name="connsiteX9" fmla="*/ 139262 w 830602"/>
                  <a:gd name="connsiteY9" fmla="*/ 417616 h 721595"/>
                  <a:gd name="connsiteX10" fmla="*/ 415582 w 830602"/>
                  <a:gd name="connsiteY10" fmla="*/ 0 h 721595"/>
                  <a:gd name="connsiteX11" fmla="*/ 689524 w 830602"/>
                  <a:gd name="connsiteY11" fmla="*/ 414021 h 721595"/>
                  <a:gd name="connsiteX12" fmla="*/ 651205 w 830602"/>
                  <a:gd name="connsiteY12" fmla="*/ 497556 h 721595"/>
                  <a:gd name="connsiteX13" fmla="*/ 830602 w 830602"/>
                  <a:gd name="connsiteY13" fmla="*/ 628766 h 721595"/>
                  <a:gd name="connsiteX14" fmla="*/ 821178 w 830602"/>
                  <a:gd name="connsiteY14" fmla="*/ 640188 h 721595"/>
                  <a:gd name="connsiteX15" fmla="*/ 624642 w 830602"/>
                  <a:gd name="connsiteY15" fmla="*/ 721595 h 721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830602" h="721595">
                    <a:moveTo>
                      <a:pt x="624642" y="721595"/>
                    </a:moveTo>
                    <a:lnTo>
                      <a:pt x="606501" y="721595"/>
                    </a:lnTo>
                    <a:lnTo>
                      <a:pt x="415581" y="28575"/>
                    </a:lnTo>
                    <a:lnTo>
                      <a:pt x="224661" y="721595"/>
                    </a:lnTo>
                    <a:lnTo>
                      <a:pt x="206519" y="721595"/>
                    </a:lnTo>
                    <a:cubicBezTo>
                      <a:pt x="129767" y="721595"/>
                      <a:pt x="60281" y="690485"/>
                      <a:pt x="9984" y="640188"/>
                    </a:cubicBezTo>
                    <a:lnTo>
                      <a:pt x="0" y="628088"/>
                    </a:lnTo>
                    <a:lnTo>
                      <a:pt x="2380" y="624492"/>
                    </a:lnTo>
                    <a:lnTo>
                      <a:pt x="175932" y="497556"/>
                    </a:lnTo>
                    <a:lnTo>
                      <a:pt x="139262" y="417616"/>
                    </a:lnTo>
                    <a:lnTo>
                      <a:pt x="415582" y="0"/>
                    </a:lnTo>
                    <a:lnTo>
                      <a:pt x="689524" y="414021"/>
                    </a:lnTo>
                    <a:lnTo>
                      <a:pt x="651205" y="497556"/>
                    </a:lnTo>
                    <a:lnTo>
                      <a:pt x="830602" y="628766"/>
                    </a:lnTo>
                    <a:lnTo>
                      <a:pt x="821178" y="640188"/>
                    </a:lnTo>
                    <a:cubicBezTo>
                      <a:pt x="770880" y="690485"/>
                      <a:pt x="701394" y="721595"/>
                      <a:pt x="624642" y="721595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5" name="グループ化 14">
                <a:extLst>
                  <a:ext uri="{FF2B5EF4-FFF2-40B4-BE49-F238E27FC236}">
                    <a16:creationId xmlns:a16="http://schemas.microsoft.com/office/drawing/2014/main" id="{57BE1EC4-A3CE-461D-B038-241E064E90AB}"/>
                  </a:ext>
                </a:extLst>
              </p:cNvPr>
              <p:cNvGrpSpPr/>
              <p:nvPr/>
            </p:nvGrpSpPr>
            <p:grpSpPr>
              <a:xfrm>
                <a:off x="1839481" y="2532981"/>
                <a:ext cx="366290" cy="289145"/>
                <a:chOff x="1540248" y="2990850"/>
                <a:chExt cx="419939" cy="331498"/>
              </a:xfrm>
            </p:grpSpPr>
            <p:grpSp>
              <p:nvGrpSpPr>
                <p:cNvPr id="16" name="グループ化 15">
                  <a:extLst>
                    <a:ext uri="{FF2B5EF4-FFF2-40B4-BE49-F238E27FC236}">
                      <a16:creationId xmlns:a16="http://schemas.microsoft.com/office/drawing/2014/main" id="{28F3BC27-FF30-47B3-8503-31F632B5B0B3}"/>
                    </a:ext>
                  </a:extLst>
                </p:cNvPr>
                <p:cNvGrpSpPr/>
                <p:nvPr/>
              </p:nvGrpSpPr>
              <p:grpSpPr>
                <a:xfrm rot="17534486">
                  <a:off x="1540566" y="3098314"/>
                  <a:ext cx="279419" cy="168288"/>
                  <a:chOff x="2147800" y="2981327"/>
                  <a:chExt cx="1443125" cy="881064"/>
                </a:xfrm>
              </p:grpSpPr>
              <p:sp>
                <p:nvSpPr>
                  <p:cNvPr id="27" name="フリーフォーム: 図形 26">
                    <a:extLst>
                      <a:ext uri="{FF2B5EF4-FFF2-40B4-BE49-F238E27FC236}">
                        <a16:creationId xmlns:a16="http://schemas.microsoft.com/office/drawing/2014/main" id="{760431F7-76E1-4586-B86A-53B22BF0BA88}"/>
                      </a:ext>
                    </a:extLst>
                  </p:cNvPr>
                  <p:cNvSpPr/>
                  <p:nvPr/>
                </p:nvSpPr>
                <p:spPr>
                  <a:xfrm>
                    <a:off x="2147800" y="2981327"/>
                    <a:ext cx="1443125" cy="881064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フリーフォーム: 図形 27">
                    <a:extLst>
                      <a:ext uri="{FF2B5EF4-FFF2-40B4-BE49-F238E27FC236}">
                        <a16:creationId xmlns:a16="http://schemas.microsoft.com/office/drawing/2014/main" id="{27FD308F-DBCB-4BB7-8D05-7936BA510C0C}"/>
                      </a:ext>
                    </a:extLst>
                  </p:cNvPr>
                  <p:cNvSpPr/>
                  <p:nvPr/>
                </p:nvSpPr>
                <p:spPr>
                  <a:xfrm>
                    <a:off x="2412307" y="3148020"/>
                    <a:ext cx="1095548" cy="547691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" name="グループ化 16">
                  <a:extLst>
                    <a:ext uri="{FF2B5EF4-FFF2-40B4-BE49-F238E27FC236}">
                      <a16:creationId xmlns:a16="http://schemas.microsoft.com/office/drawing/2014/main" id="{3B7254B4-83D3-4A53-9062-6D87F9F4E195}"/>
                    </a:ext>
                  </a:extLst>
                </p:cNvPr>
                <p:cNvGrpSpPr/>
                <p:nvPr/>
              </p:nvGrpSpPr>
              <p:grpSpPr>
                <a:xfrm rot="4125484" flipH="1">
                  <a:off x="1689491" y="3098494"/>
                  <a:ext cx="279420" cy="168288"/>
                  <a:chOff x="2147780" y="2981332"/>
                  <a:chExt cx="1443132" cy="881064"/>
                </a:xfrm>
              </p:grpSpPr>
              <p:sp>
                <p:nvSpPr>
                  <p:cNvPr id="25" name="フリーフォーム: 図形 24">
                    <a:extLst>
                      <a:ext uri="{FF2B5EF4-FFF2-40B4-BE49-F238E27FC236}">
                        <a16:creationId xmlns:a16="http://schemas.microsoft.com/office/drawing/2014/main" id="{53B362FF-78E2-4767-97C3-4DE4B6B93E2E}"/>
                      </a:ext>
                    </a:extLst>
                  </p:cNvPr>
                  <p:cNvSpPr/>
                  <p:nvPr/>
                </p:nvSpPr>
                <p:spPr>
                  <a:xfrm>
                    <a:off x="2147780" y="2981332"/>
                    <a:ext cx="1443132" cy="881064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" name="フリーフォーム: 図形 25">
                    <a:extLst>
                      <a:ext uri="{FF2B5EF4-FFF2-40B4-BE49-F238E27FC236}">
                        <a16:creationId xmlns:a16="http://schemas.microsoft.com/office/drawing/2014/main" id="{4439848A-2C11-410A-9CF0-D26EB439590E}"/>
                      </a:ext>
                    </a:extLst>
                  </p:cNvPr>
                  <p:cNvSpPr/>
                  <p:nvPr/>
                </p:nvSpPr>
                <p:spPr>
                  <a:xfrm>
                    <a:off x="2412319" y="3148018"/>
                    <a:ext cx="1095549" cy="547691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8" name="グループ化 17">
                  <a:extLst>
                    <a:ext uri="{FF2B5EF4-FFF2-40B4-BE49-F238E27FC236}">
                      <a16:creationId xmlns:a16="http://schemas.microsoft.com/office/drawing/2014/main" id="{651A629B-6030-4CFE-95A5-F4A5C77B30DD}"/>
                    </a:ext>
                  </a:extLst>
                </p:cNvPr>
                <p:cNvGrpSpPr/>
                <p:nvPr/>
              </p:nvGrpSpPr>
              <p:grpSpPr>
                <a:xfrm>
                  <a:off x="1540248" y="2990850"/>
                  <a:ext cx="199366" cy="171215"/>
                  <a:chOff x="2426796" y="2981326"/>
                  <a:chExt cx="1164128" cy="881064"/>
                </a:xfrm>
              </p:grpSpPr>
              <p:sp>
                <p:nvSpPr>
                  <p:cNvPr id="23" name="フリーフォーム: 図形 22">
                    <a:extLst>
                      <a:ext uri="{FF2B5EF4-FFF2-40B4-BE49-F238E27FC236}">
                        <a16:creationId xmlns:a16="http://schemas.microsoft.com/office/drawing/2014/main" id="{5A4C3273-7ACB-4E7F-964E-14B012EE0E8C}"/>
                      </a:ext>
                    </a:extLst>
                  </p:cNvPr>
                  <p:cNvSpPr/>
                  <p:nvPr/>
                </p:nvSpPr>
                <p:spPr>
                  <a:xfrm>
                    <a:off x="2426796" y="2981326"/>
                    <a:ext cx="1164128" cy="881064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" name="フリーフォーム: 図形 23">
                    <a:extLst>
                      <a:ext uri="{FF2B5EF4-FFF2-40B4-BE49-F238E27FC236}">
                        <a16:creationId xmlns:a16="http://schemas.microsoft.com/office/drawing/2014/main" id="{FCEC8144-FF75-4FB9-9DEE-1F8239FF7255}"/>
                      </a:ext>
                    </a:extLst>
                  </p:cNvPr>
                  <p:cNvSpPr/>
                  <p:nvPr/>
                </p:nvSpPr>
                <p:spPr>
                  <a:xfrm>
                    <a:off x="2554745" y="3148013"/>
                    <a:ext cx="953138" cy="547690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9" name="グループ化 18">
                  <a:extLst>
                    <a:ext uri="{FF2B5EF4-FFF2-40B4-BE49-F238E27FC236}">
                      <a16:creationId xmlns:a16="http://schemas.microsoft.com/office/drawing/2014/main" id="{3D3318D8-1087-460C-A43B-F20F6040B271}"/>
                    </a:ext>
                  </a:extLst>
                </p:cNvPr>
                <p:cNvGrpSpPr/>
                <p:nvPr/>
              </p:nvGrpSpPr>
              <p:grpSpPr>
                <a:xfrm flipH="1">
                  <a:off x="1760821" y="2990850"/>
                  <a:ext cx="199366" cy="171215"/>
                  <a:chOff x="2426796" y="2981326"/>
                  <a:chExt cx="1164128" cy="881064"/>
                </a:xfrm>
              </p:grpSpPr>
              <p:sp>
                <p:nvSpPr>
                  <p:cNvPr id="21" name="フリーフォーム: 図形 20">
                    <a:extLst>
                      <a:ext uri="{FF2B5EF4-FFF2-40B4-BE49-F238E27FC236}">
                        <a16:creationId xmlns:a16="http://schemas.microsoft.com/office/drawing/2014/main" id="{288A210B-1765-4176-94B2-B42D24010FC2}"/>
                      </a:ext>
                    </a:extLst>
                  </p:cNvPr>
                  <p:cNvSpPr/>
                  <p:nvPr/>
                </p:nvSpPr>
                <p:spPr>
                  <a:xfrm>
                    <a:off x="2426796" y="2981326"/>
                    <a:ext cx="1164128" cy="881064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" name="フリーフォーム: 図形 21">
                    <a:extLst>
                      <a:ext uri="{FF2B5EF4-FFF2-40B4-BE49-F238E27FC236}">
                        <a16:creationId xmlns:a16="http://schemas.microsoft.com/office/drawing/2014/main" id="{540C040D-BD3D-4949-9931-24F66DCBBCF0}"/>
                      </a:ext>
                    </a:extLst>
                  </p:cNvPr>
                  <p:cNvSpPr/>
                  <p:nvPr/>
                </p:nvSpPr>
                <p:spPr>
                  <a:xfrm>
                    <a:off x="2554745" y="3148013"/>
                    <a:ext cx="953138" cy="547690"/>
                  </a:xfrm>
                  <a:custGeom>
                    <a:avLst/>
                    <a:gdLst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220280 w 1164128"/>
                      <a:gd name="connsiteY2" fmla="*/ 22985 h 881064"/>
                      <a:gd name="connsiteX3" fmla="*/ 1164128 w 1164128"/>
                      <a:gd name="connsiteY3" fmla="*/ 299901 h 881064"/>
                      <a:gd name="connsiteX4" fmla="*/ 1164128 w 1164128"/>
                      <a:gd name="connsiteY4" fmla="*/ 585923 h 881064"/>
                      <a:gd name="connsiteX5" fmla="*/ 207781 w 1164128"/>
                      <a:gd name="connsiteY5" fmla="*/ 866507 h 881064"/>
                      <a:gd name="connsiteX6" fmla="*/ 203241 w 1164128"/>
                      <a:gd name="connsiteY6" fmla="*/ 869567 h 881064"/>
                      <a:gd name="connsiteX7" fmla="*/ 146296 w 1164128"/>
                      <a:gd name="connsiteY7" fmla="*/ 881064 h 881064"/>
                      <a:gd name="connsiteX8" fmla="*/ 0 w 1164128"/>
                      <a:gd name="connsiteY8" fmla="*/ 734768 h 881064"/>
                      <a:gd name="connsiteX9" fmla="*/ 0 w 1164128"/>
                      <a:gd name="connsiteY9" fmla="*/ 146296 h 881064"/>
                      <a:gd name="connsiteX10" fmla="*/ 146296 w 1164128"/>
                      <a:gd name="connsiteY10" fmla="*/ 0 h 881064"/>
                      <a:gd name="connsiteX0" fmla="*/ 146296 w 1164128"/>
                      <a:gd name="connsiteY0" fmla="*/ 0 h 881064"/>
                      <a:gd name="connsiteX1" fmla="*/ 203241 w 1164128"/>
                      <a:gd name="connsiteY1" fmla="*/ 11497 h 881064"/>
                      <a:gd name="connsiteX2" fmla="*/ 1164128 w 1164128"/>
                      <a:gd name="connsiteY2" fmla="*/ 299901 h 881064"/>
                      <a:gd name="connsiteX3" fmla="*/ 1164128 w 1164128"/>
                      <a:gd name="connsiteY3" fmla="*/ 585923 h 881064"/>
                      <a:gd name="connsiteX4" fmla="*/ 207781 w 1164128"/>
                      <a:gd name="connsiteY4" fmla="*/ 866507 h 881064"/>
                      <a:gd name="connsiteX5" fmla="*/ 203241 w 1164128"/>
                      <a:gd name="connsiteY5" fmla="*/ 869567 h 881064"/>
                      <a:gd name="connsiteX6" fmla="*/ 146296 w 1164128"/>
                      <a:gd name="connsiteY6" fmla="*/ 881064 h 881064"/>
                      <a:gd name="connsiteX7" fmla="*/ 0 w 1164128"/>
                      <a:gd name="connsiteY7" fmla="*/ 734768 h 881064"/>
                      <a:gd name="connsiteX8" fmla="*/ 0 w 1164128"/>
                      <a:gd name="connsiteY8" fmla="*/ 146296 h 881064"/>
                      <a:gd name="connsiteX9" fmla="*/ 146296 w 1164128"/>
                      <a:gd name="connsiteY9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203241 w 1164128"/>
                      <a:gd name="connsiteY4" fmla="*/ 869567 h 881064"/>
                      <a:gd name="connsiteX5" fmla="*/ 146296 w 1164128"/>
                      <a:gd name="connsiteY5" fmla="*/ 881064 h 881064"/>
                      <a:gd name="connsiteX6" fmla="*/ 0 w 1164128"/>
                      <a:gd name="connsiteY6" fmla="*/ 734768 h 881064"/>
                      <a:gd name="connsiteX7" fmla="*/ 0 w 1164128"/>
                      <a:gd name="connsiteY7" fmla="*/ 146296 h 881064"/>
                      <a:gd name="connsiteX8" fmla="*/ 146296 w 1164128"/>
                      <a:gd name="connsiteY8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207781 w 1164128"/>
                      <a:gd name="connsiteY3" fmla="*/ 866507 h 881064"/>
                      <a:gd name="connsiteX4" fmla="*/ 146296 w 1164128"/>
                      <a:gd name="connsiteY4" fmla="*/ 881064 h 881064"/>
                      <a:gd name="connsiteX5" fmla="*/ 0 w 1164128"/>
                      <a:gd name="connsiteY5" fmla="*/ 734768 h 881064"/>
                      <a:gd name="connsiteX6" fmla="*/ 0 w 1164128"/>
                      <a:gd name="connsiteY6" fmla="*/ 146296 h 881064"/>
                      <a:gd name="connsiteX7" fmla="*/ 146296 w 1164128"/>
                      <a:gd name="connsiteY7" fmla="*/ 0 h 881064"/>
                      <a:gd name="connsiteX0" fmla="*/ 146296 w 1164128"/>
                      <a:gd name="connsiteY0" fmla="*/ 0 h 881064"/>
                      <a:gd name="connsiteX1" fmla="*/ 1164128 w 1164128"/>
                      <a:gd name="connsiteY1" fmla="*/ 299901 h 881064"/>
                      <a:gd name="connsiteX2" fmla="*/ 1164128 w 1164128"/>
                      <a:gd name="connsiteY2" fmla="*/ 585923 h 881064"/>
                      <a:gd name="connsiteX3" fmla="*/ 146296 w 1164128"/>
                      <a:gd name="connsiteY3" fmla="*/ 881064 h 881064"/>
                      <a:gd name="connsiteX4" fmla="*/ 0 w 1164128"/>
                      <a:gd name="connsiteY4" fmla="*/ 734768 h 881064"/>
                      <a:gd name="connsiteX5" fmla="*/ 0 w 1164128"/>
                      <a:gd name="connsiteY5" fmla="*/ 146296 h 881064"/>
                      <a:gd name="connsiteX6" fmla="*/ 146296 w 1164128"/>
                      <a:gd name="connsiteY6" fmla="*/ 0 h 8810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64128" h="881064">
                        <a:moveTo>
                          <a:pt x="146296" y="0"/>
                        </a:moveTo>
                        <a:cubicBezTo>
                          <a:pt x="340317" y="25601"/>
                          <a:pt x="994489" y="202247"/>
                          <a:pt x="1164128" y="299901"/>
                        </a:cubicBezTo>
                        <a:lnTo>
                          <a:pt x="1164128" y="585923"/>
                        </a:lnTo>
                        <a:lnTo>
                          <a:pt x="146296" y="881064"/>
                        </a:lnTo>
                        <a:cubicBezTo>
                          <a:pt x="65499" y="881064"/>
                          <a:pt x="0" y="815565"/>
                          <a:pt x="0" y="734768"/>
                        </a:cubicBezTo>
                        <a:lnTo>
                          <a:pt x="0" y="146296"/>
                        </a:lnTo>
                        <a:cubicBezTo>
                          <a:pt x="0" y="65499"/>
                          <a:pt x="65499" y="0"/>
                          <a:pt x="146296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0" name="四角形: 角を丸くする 19">
                  <a:extLst>
                    <a:ext uri="{FF2B5EF4-FFF2-40B4-BE49-F238E27FC236}">
                      <a16:creationId xmlns:a16="http://schemas.microsoft.com/office/drawing/2014/main" id="{95DD52F6-81F3-43F3-AD55-3C82C2C53A65}"/>
                    </a:ext>
                  </a:extLst>
                </p:cNvPr>
                <p:cNvSpPr/>
                <p:nvPr/>
              </p:nvSpPr>
              <p:spPr>
                <a:xfrm>
                  <a:off x="1702401" y="3020273"/>
                  <a:ext cx="99137" cy="109729"/>
                </a:xfrm>
                <a:prstGeom prst="roundRect">
                  <a:avLst>
                    <a:gd name="adj" fmla="val 3119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93" name="フリーフォーム: 図形 292">
              <a:extLst>
                <a:ext uri="{FF2B5EF4-FFF2-40B4-BE49-F238E27FC236}">
                  <a16:creationId xmlns:a16="http://schemas.microsoft.com/office/drawing/2014/main" id="{FDE77741-FFC0-4746-B547-65A7D9D60DD3}"/>
                </a:ext>
              </a:extLst>
            </p:cNvPr>
            <p:cNvSpPr/>
            <p:nvPr/>
          </p:nvSpPr>
          <p:spPr>
            <a:xfrm rot="10800000">
              <a:off x="2188863" y="1841743"/>
              <a:ext cx="238134" cy="45719"/>
            </a:xfrm>
            <a:custGeom>
              <a:avLst/>
              <a:gdLst>
                <a:gd name="connsiteX0" fmla="*/ 120510 w 207890"/>
                <a:gd name="connsiteY0" fmla="*/ 0 h 68083"/>
                <a:gd name="connsiteX1" fmla="*/ 206833 w 207890"/>
                <a:gd name="connsiteY1" fmla="*/ 62374 h 68083"/>
                <a:gd name="connsiteX2" fmla="*/ 207890 w 207890"/>
                <a:gd name="connsiteY2" fmla="*/ 68083 h 68083"/>
                <a:gd name="connsiteX3" fmla="*/ 173089 w 207890"/>
                <a:gd name="connsiteY3" fmla="*/ 50344 h 68083"/>
                <a:gd name="connsiteX4" fmla="*/ 120510 w 207890"/>
                <a:gd name="connsiteY4" fmla="*/ 42318 h 68083"/>
                <a:gd name="connsiteX5" fmla="*/ 67931 w 207890"/>
                <a:gd name="connsiteY5" fmla="*/ 50344 h 68083"/>
                <a:gd name="connsiteX6" fmla="*/ 33130 w 207890"/>
                <a:gd name="connsiteY6" fmla="*/ 68083 h 68083"/>
                <a:gd name="connsiteX7" fmla="*/ 34187 w 207890"/>
                <a:gd name="connsiteY7" fmla="*/ 62374 h 68083"/>
                <a:gd name="connsiteX8" fmla="*/ 36689 w 207890"/>
                <a:gd name="connsiteY8" fmla="*/ 58329 h 68083"/>
                <a:gd name="connsiteX9" fmla="*/ 0 w 207890"/>
                <a:gd name="connsiteY9" fmla="*/ 7551 h 68083"/>
                <a:gd name="connsiteX10" fmla="*/ 47064 w 207890"/>
                <a:gd name="connsiteY10" fmla="*/ 41555 h 68083"/>
                <a:gd name="connsiteX11" fmla="*/ 54265 w 207890"/>
                <a:gd name="connsiteY11" fmla="*/ 29912 h 68083"/>
                <a:gd name="connsiteX12" fmla="*/ 120510 w 207890"/>
                <a:gd name="connsiteY12" fmla="*/ 0 h 68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7890" h="68083">
                  <a:moveTo>
                    <a:pt x="120510" y="0"/>
                  </a:moveTo>
                  <a:cubicBezTo>
                    <a:pt x="159316" y="0"/>
                    <a:pt x="192611" y="25719"/>
                    <a:pt x="206833" y="62374"/>
                  </a:cubicBezTo>
                  <a:lnTo>
                    <a:pt x="207890" y="68083"/>
                  </a:lnTo>
                  <a:lnTo>
                    <a:pt x="173089" y="50344"/>
                  </a:lnTo>
                  <a:cubicBezTo>
                    <a:pt x="156928" y="45176"/>
                    <a:pt x="139161" y="42318"/>
                    <a:pt x="120510" y="42318"/>
                  </a:cubicBezTo>
                  <a:cubicBezTo>
                    <a:pt x="101860" y="42318"/>
                    <a:pt x="84092" y="45176"/>
                    <a:pt x="67931" y="50344"/>
                  </a:cubicBezTo>
                  <a:lnTo>
                    <a:pt x="33130" y="68083"/>
                  </a:lnTo>
                  <a:lnTo>
                    <a:pt x="34187" y="62374"/>
                  </a:lnTo>
                  <a:lnTo>
                    <a:pt x="36689" y="58329"/>
                  </a:lnTo>
                  <a:lnTo>
                    <a:pt x="0" y="7551"/>
                  </a:lnTo>
                  <a:lnTo>
                    <a:pt x="47064" y="41555"/>
                  </a:lnTo>
                  <a:lnTo>
                    <a:pt x="54265" y="29912"/>
                  </a:lnTo>
                  <a:cubicBezTo>
                    <a:pt x="71219" y="11431"/>
                    <a:pt x="94640" y="0"/>
                    <a:pt x="120510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94" name="フリーフォーム: 図形 293">
              <a:extLst>
                <a:ext uri="{FF2B5EF4-FFF2-40B4-BE49-F238E27FC236}">
                  <a16:creationId xmlns:a16="http://schemas.microsoft.com/office/drawing/2014/main" id="{6C908482-B303-4C26-B831-5CDAEE82B165}"/>
                </a:ext>
              </a:extLst>
            </p:cNvPr>
            <p:cNvSpPr/>
            <p:nvPr/>
          </p:nvSpPr>
          <p:spPr>
            <a:xfrm rot="10800000" flipH="1">
              <a:off x="1626076" y="1841743"/>
              <a:ext cx="238134" cy="45719"/>
            </a:xfrm>
            <a:custGeom>
              <a:avLst/>
              <a:gdLst>
                <a:gd name="connsiteX0" fmla="*/ 120510 w 207890"/>
                <a:gd name="connsiteY0" fmla="*/ 0 h 68083"/>
                <a:gd name="connsiteX1" fmla="*/ 206833 w 207890"/>
                <a:gd name="connsiteY1" fmla="*/ 62374 h 68083"/>
                <a:gd name="connsiteX2" fmla="*/ 207890 w 207890"/>
                <a:gd name="connsiteY2" fmla="*/ 68083 h 68083"/>
                <a:gd name="connsiteX3" fmla="*/ 173089 w 207890"/>
                <a:gd name="connsiteY3" fmla="*/ 50344 h 68083"/>
                <a:gd name="connsiteX4" fmla="*/ 120510 w 207890"/>
                <a:gd name="connsiteY4" fmla="*/ 42318 h 68083"/>
                <a:gd name="connsiteX5" fmla="*/ 67931 w 207890"/>
                <a:gd name="connsiteY5" fmla="*/ 50344 h 68083"/>
                <a:gd name="connsiteX6" fmla="*/ 33130 w 207890"/>
                <a:gd name="connsiteY6" fmla="*/ 68083 h 68083"/>
                <a:gd name="connsiteX7" fmla="*/ 34187 w 207890"/>
                <a:gd name="connsiteY7" fmla="*/ 62374 h 68083"/>
                <a:gd name="connsiteX8" fmla="*/ 36689 w 207890"/>
                <a:gd name="connsiteY8" fmla="*/ 58329 h 68083"/>
                <a:gd name="connsiteX9" fmla="*/ 0 w 207890"/>
                <a:gd name="connsiteY9" fmla="*/ 7551 h 68083"/>
                <a:gd name="connsiteX10" fmla="*/ 47064 w 207890"/>
                <a:gd name="connsiteY10" fmla="*/ 41555 h 68083"/>
                <a:gd name="connsiteX11" fmla="*/ 54265 w 207890"/>
                <a:gd name="connsiteY11" fmla="*/ 29912 h 68083"/>
                <a:gd name="connsiteX12" fmla="*/ 120510 w 207890"/>
                <a:gd name="connsiteY12" fmla="*/ 0 h 68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7890" h="68083">
                  <a:moveTo>
                    <a:pt x="120510" y="0"/>
                  </a:moveTo>
                  <a:cubicBezTo>
                    <a:pt x="159316" y="0"/>
                    <a:pt x="192611" y="25719"/>
                    <a:pt x="206833" y="62374"/>
                  </a:cubicBezTo>
                  <a:lnTo>
                    <a:pt x="207890" y="68083"/>
                  </a:lnTo>
                  <a:lnTo>
                    <a:pt x="173089" y="50344"/>
                  </a:lnTo>
                  <a:cubicBezTo>
                    <a:pt x="156928" y="45176"/>
                    <a:pt x="139161" y="42318"/>
                    <a:pt x="120510" y="42318"/>
                  </a:cubicBezTo>
                  <a:cubicBezTo>
                    <a:pt x="101860" y="42318"/>
                    <a:pt x="84092" y="45176"/>
                    <a:pt x="67931" y="50344"/>
                  </a:cubicBezTo>
                  <a:lnTo>
                    <a:pt x="33130" y="68083"/>
                  </a:lnTo>
                  <a:lnTo>
                    <a:pt x="34187" y="62374"/>
                  </a:lnTo>
                  <a:lnTo>
                    <a:pt x="36689" y="58329"/>
                  </a:lnTo>
                  <a:lnTo>
                    <a:pt x="0" y="7551"/>
                  </a:lnTo>
                  <a:lnTo>
                    <a:pt x="47064" y="41555"/>
                  </a:lnTo>
                  <a:lnTo>
                    <a:pt x="54265" y="29912"/>
                  </a:lnTo>
                  <a:cubicBezTo>
                    <a:pt x="71219" y="11431"/>
                    <a:pt x="94640" y="0"/>
                    <a:pt x="120510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50" name="フリーフォーム: 図形 349">
              <a:extLst>
                <a:ext uri="{FF2B5EF4-FFF2-40B4-BE49-F238E27FC236}">
                  <a16:creationId xmlns:a16="http://schemas.microsoft.com/office/drawing/2014/main" id="{EBA0FD17-9283-47BA-8A9A-89FE25452B07}"/>
                </a:ext>
              </a:extLst>
            </p:cNvPr>
            <p:cNvSpPr/>
            <p:nvPr/>
          </p:nvSpPr>
          <p:spPr>
            <a:xfrm rot="5400000">
              <a:off x="2018574" y="2165326"/>
              <a:ext cx="11827" cy="154298"/>
            </a:xfrm>
            <a:custGeom>
              <a:avLst/>
              <a:gdLst>
                <a:gd name="connsiteX0" fmla="*/ 81961 w 81961"/>
                <a:gd name="connsiteY0" fmla="*/ 371320 h 371320"/>
                <a:gd name="connsiteX1" fmla="*/ 74943 w 81961"/>
                <a:gd name="connsiteY1" fmla="*/ 366589 h 371320"/>
                <a:gd name="connsiteX2" fmla="*/ 0 w 81961"/>
                <a:gd name="connsiteY2" fmla="*/ 185660 h 371320"/>
                <a:gd name="connsiteX3" fmla="*/ 74943 w 81961"/>
                <a:gd name="connsiteY3" fmla="*/ 4731 h 371320"/>
                <a:gd name="connsiteX4" fmla="*/ 81961 w 81961"/>
                <a:gd name="connsiteY4" fmla="*/ 0 h 371320"/>
                <a:gd name="connsiteX5" fmla="*/ 77258 w 81961"/>
                <a:gd name="connsiteY5" fmla="*/ 14859 h 371320"/>
                <a:gd name="connsiteX6" fmla="*/ 57150 w 81961"/>
                <a:gd name="connsiteY6" fmla="*/ 185660 h 371320"/>
                <a:gd name="connsiteX7" fmla="*/ 77258 w 81961"/>
                <a:gd name="connsiteY7" fmla="*/ 356461 h 37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961" h="371320">
                  <a:moveTo>
                    <a:pt x="81961" y="371320"/>
                  </a:moveTo>
                  <a:lnTo>
                    <a:pt x="74943" y="366589"/>
                  </a:lnTo>
                  <a:cubicBezTo>
                    <a:pt x="28640" y="320285"/>
                    <a:pt x="0" y="256317"/>
                    <a:pt x="0" y="185660"/>
                  </a:cubicBezTo>
                  <a:cubicBezTo>
                    <a:pt x="0" y="115003"/>
                    <a:pt x="28640" y="51035"/>
                    <a:pt x="74943" y="4731"/>
                  </a:cubicBezTo>
                  <a:lnTo>
                    <a:pt x="81961" y="0"/>
                  </a:lnTo>
                  <a:lnTo>
                    <a:pt x="77258" y="14859"/>
                  </a:lnTo>
                  <a:cubicBezTo>
                    <a:pt x="64310" y="67356"/>
                    <a:pt x="57150" y="125074"/>
                    <a:pt x="57150" y="185660"/>
                  </a:cubicBezTo>
                  <a:cubicBezTo>
                    <a:pt x="57150" y="246246"/>
                    <a:pt x="64310" y="303964"/>
                    <a:pt x="77258" y="35646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231" name="グループ化 230">
            <a:extLst>
              <a:ext uri="{FF2B5EF4-FFF2-40B4-BE49-F238E27FC236}">
                <a16:creationId xmlns:a16="http://schemas.microsoft.com/office/drawing/2014/main" id="{C8392EF3-BAEB-471D-91C8-718357171167}"/>
              </a:ext>
            </a:extLst>
          </p:cNvPr>
          <p:cNvGrpSpPr/>
          <p:nvPr/>
        </p:nvGrpSpPr>
        <p:grpSpPr>
          <a:xfrm>
            <a:off x="4372488" y="1267878"/>
            <a:ext cx="1184027" cy="2267520"/>
            <a:chOff x="4372488" y="1267878"/>
            <a:chExt cx="1184027" cy="2267520"/>
          </a:xfrm>
        </p:grpSpPr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09CFB816-BC68-47CF-AB15-5BB1C2D3080A}"/>
                </a:ext>
              </a:extLst>
            </p:cNvPr>
            <p:cNvGrpSpPr/>
            <p:nvPr/>
          </p:nvGrpSpPr>
          <p:grpSpPr>
            <a:xfrm>
              <a:off x="4372488" y="1267878"/>
              <a:ext cx="1184027" cy="2267520"/>
              <a:chOff x="4372488" y="1267878"/>
              <a:chExt cx="1184027" cy="2267520"/>
            </a:xfrm>
          </p:grpSpPr>
          <p:sp>
            <p:nvSpPr>
              <p:cNvPr id="378" name="フリーフォーム: 図形 377">
                <a:extLst>
                  <a:ext uri="{FF2B5EF4-FFF2-40B4-BE49-F238E27FC236}">
                    <a16:creationId xmlns:a16="http://schemas.microsoft.com/office/drawing/2014/main" id="{8E72CF46-207F-47A5-BE9F-79B6D995F081}"/>
                  </a:ext>
                </a:extLst>
              </p:cNvPr>
              <p:cNvSpPr/>
              <p:nvPr/>
            </p:nvSpPr>
            <p:spPr>
              <a:xfrm flipH="1">
                <a:off x="5404541" y="2671749"/>
                <a:ext cx="115223" cy="863649"/>
              </a:xfrm>
              <a:custGeom>
                <a:avLst/>
                <a:gdLst>
                  <a:gd name="connsiteX0" fmla="*/ 115223 w 115223"/>
                  <a:gd name="connsiteY0" fmla="*/ 0 h 863649"/>
                  <a:gd name="connsiteX1" fmla="*/ 115223 w 115223"/>
                  <a:gd name="connsiteY1" fmla="*/ 863649 h 863649"/>
                  <a:gd name="connsiteX2" fmla="*/ 0 w 115223"/>
                  <a:gd name="connsiteY2" fmla="*/ 863649 h 863649"/>
                  <a:gd name="connsiteX3" fmla="*/ 0 w 115223"/>
                  <a:gd name="connsiteY3" fmla="*/ 270213 h 863649"/>
                  <a:gd name="connsiteX4" fmla="*/ 110214 w 115223"/>
                  <a:gd name="connsiteY4" fmla="*/ 4133 h 863649"/>
                  <a:gd name="connsiteX5" fmla="*/ 115223 w 115223"/>
                  <a:gd name="connsiteY5" fmla="*/ 0 h 8636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5223" h="863649">
                    <a:moveTo>
                      <a:pt x="115223" y="0"/>
                    </a:moveTo>
                    <a:lnTo>
                      <a:pt x="115223" y="863649"/>
                    </a:lnTo>
                    <a:lnTo>
                      <a:pt x="0" y="863649"/>
                    </a:lnTo>
                    <a:lnTo>
                      <a:pt x="0" y="270213"/>
                    </a:lnTo>
                    <a:cubicBezTo>
                      <a:pt x="0" y="166303"/>
                      <a:pt x="42118" y="72229"/>
                      <a:pt x="110214" y="4133"/>
                    </a:cubicBezTo>
                    <a:lnTo>
                      <a:pt x="115223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" name="円/楕円 637">
                <a:extLst>
                  <a:ext uri="{FF2B5EF4-FFF2-40B4-BE49-F238E27FC236}">
                    <a16:creationId xmlns:a16="http://schemas.microsoft.com/office/drawing/2014/main" id="{068A9ACB-F8A3-4B5B-BD32-BC67D5C22C16}"/>
                  </a:ext>
                </a:extLst>
              </p:cNvPr>
              <p:cNvSpPr/>
              <p:nvPr/>
            </p:nvSpPr>
            <p:spPr>
              <a:xfrm>
                <a:off x="5293970" y="2236561"/>
                <a:ext cx="142556" cy="515165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3" name="円/楕円 637">
                <a:extLst>
                  <a:ext uri="{FF2B5EF4-FFF2-40B4-BE49-F238E27FC236}">
                    <a16:creationId xmlns:a16="http://schemas.microsoft.com/office/drawing/2014/main" id="{A245871E-4F92-454C-9CA6-19B9469AC00B}"/>
                  </a:ext>
                </a:extLst>
              </p:cNvPr>
              <p:cNvSpPr/>
              <p:nvPr/>
            </p:nvSpPr>
            <p:spPr>
              <a:xfrm>
                <a:off x="4505194" y="2236561"/>
                <a:ext cx="142556" cy="515165"/>
              </a:xfrm>
              <a:custGeom>
                <a:avLst/>
                <a:gdLst/>
                <a:ahLst/>
                <a:cxnLst/>
                <a:rect l="l" t="t" r="r" b="b"/>
                <a:pathLst>
                  <a:path w="125368" h="355839">
                    <a:moveTo>
                      <a:pt x="62684" y="0"/>
                    </a:moveTo>
                    <a:cubicBezTo>
                      <a:pt x="97303" y="0"/>
                      <a:pt x="125368" y="28916"/>
                      <a:pt x="125368" y="64586"/>
                    </a:cubicBezTo>
                    <a:cubicBezTo>
                      <a:pt x="125368" y="89534"/>
                      <a:pt x="111640" y="111178"/>
                      <a:pt x="91177" y="121253"/>
                    </a:cubicBezTo>
                    <a:cubicBezTo>
                      <a:pt x="111640" y="131329"/>
                      <a:pt x="125368" y="152972"/>
                      <a:pt x="125368" y="177920"/>
                    </a:cubicBezTo>
                    <a:cubicBezTo>
                      <a:pt x="125368" y="202868"/>
                      <a:pt x="111640" y="224511"/>
                      <a:pt x="91178" y="234587"/>
                    </a:cubicBezTo>
                    <a:cubicBezTo>
                      <a:pt x="111640" y="244662"/>
                      <a:pt x="125368" y="266306"/>
                      <a:pt x="125368" y="291253"/>
                    </a:cubicBezTo>
                    <a:cubicBezTo>
                      <a:pt x="125368" y="326923"/>
                      <a:pt x="97303" y="355839"/>
                      <a:pt x="62684" y="355839"/>
                    </a:cubicBezTo>
                    <a:cubicBezTo>
                      <a:pt x="28065" y="355839"/>
                      <a:pt x="0" y="326923"/>
                      <a:pt x="0" y="291253"/>
                    </a:cubicBezTo>
                    <a:cubicBezTo>
                      <a:pt x="0" y="266306"/>
                      <a:pt x="13728" y="244662"/>
                      <a:pt x="34191" y="234587"/>
                    </a:cubicBezTo>
                    <a:cubicBezTo>
                      <a:pt x="13728" y="224511"/>
                      <a:pt x="0" y="202868"/>
                      <a:pt x="0" y="177920"/>
                    </a:cubicBezTo>
                    <a:cubicBezTo>
                      <a:pt x="0" y="152972"/>
                      <a:pt x="13729" y="131329"/>
                      <a:pt x="34192" y="121253"/>
                    </a:cubicBezTo>
                    <a:cubicBezTo>
                      <a:pt x="13729" y="111178"/>
                      <a:pt x="0" y="89534"/>
                      <a:pt x="0" y="64586"/>
                    </a:cubicBezTo>
                    <a:cubicBezTo>
                      <a:pt x="0" y="28916"/>
                      <a:pt x="28065" y="0"/>
                      <a:pt x="6268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1CEDADF9-1FC9-4B8A-8E4E-0B6F4060DDCE}"/>
                  </a:ext>
                </a:extLst>
              </p:cNvPr>
              <p:cNvSpPr/>
              <p:nvPr/>
            </p:nvSpPr>
            <p:spPr>
              <a:xfrm>
                <a:off x="4419052" y="2671749"/>
                <a:ext cx="115223" cy="863649"/>
              </a:xfrm>
              <a:custGeom>
                <a:avLst/>
                <a:gdLst>
                  <a:gd name="connsiteX0" fmla="*/ 115223 w 115223"/>
                  <a:gd name="connsiteY0" fmla="*/ 0 h 863649"/>
                  <a:gd name="connsiteX1" fmla="*/ 115223 w 115223"/>
                  <a:gd name="connsiteY1" fmla="*/ 863649 h 863649"/>
                  <a:gd name="connsiteX2" fmla="*/ 0 w 115223"/>
                  <a:gd name="connsiteY2" fmla="*/ 863649 h 863649"/>
                  <a:gd name="connsiteX3" fmla="*/ 0 w 115223"/>
                  <a:gd name="connsiteY3" fmla="*/ 270213 h 863649"/>
                  <a:gd name="connsiteX4" fmla="*/ 110214 w 115223"/>
                  <a:gd name="connsiteY4" fmla="*/ 4133 h 863649"/>
                  <a:gd name="connsiteX5" fmla="*/ 115223 w 115223"/>
                  <a:gd name="connsiteY5" fmla="*/ 0 h 8636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5223" h="863649">
                    <a:moveTo>
                      <a:pt x="115223" y="0"/>
                    </a:moveTo>
                    <a:lnTo>
                      <a:pt x="115223" y="863649"/>
                    </a:lnTo>
                    <a:lnTo>
                      <a:pt x="0" y="863649"/>
                    </a:lnTo>
                    <a:lnTo>
                      <a:pt x="0" y="270213"/>
                    </a:lnTo>
                    <a:cubicBezTo>
                      <a:pt x="0" y="166303"/>
                      <a:pt x="42118" y="72229"/>
                      <a:pt x="110214" y="4133"/>
                    </a:cubicBezTo>
                    <a:lnTo>
                      <a:pt x="115223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5" name="片側の 2 つの角を丸めた四角形 144">
                <a:extLst>
                  <a:ext uri="{FF2B5EF4-FFF2-40B4-BE49-F238E27FC236}">
                    <a16:creationId xmlns:a16="http://schemas.microsoft.com/office/drawing/2014/main" id="{AF52B817-59EE-4C73-8D38-E3D8E550776F}"/>
                  </a:ext>
                </a:extLst>
              </p:cNvPr>
              <p:cNvSpPr/>
              <p:nvPr/>
            </p:nvSpPr>
            <p:spPr>
              <a:xfrm>
                <a:off x="4499480" y="2557224"/>
                <a:ext cx="933222" cy="978174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8BEF6C70-7011-4FE1-BEF3-4BF02127E9B2}"/>
                  </a:ext>
                </a:extLst>
              </p:cNvPr>
              <p:cNvSpPr/>
              <p:nvPr/>
            </p:nvSpPr>
            <p:spPr>
              <a:xfrm>
                <a:off x="4742161" y="2327890"/>
                <a:ext cx="448249" cy="364827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7" name="グループ化 66">
                <a:extLst>
                  <a:ext uri="{FF2B5EF4-FFF2-40B4-BE49-F238E27FC236}">
                    <a16:creationId xmlns:a16="http://schemas.microsoft.com/office/drawing/2014/main" id="{ECA612AC-B1B8-44D1-8200-39219ED3A85B}"/>
                  </a:ext>
                </a:extLst>
              </p:cNvPr>
              <p:cNvGrpSpPr/>
              <p:nvPr/>
            </p:nvGrpSpPr>
            <p:grpSpPr>
              <a:xfrm>
                <a:off x="4372488" y="1267878"/>
                <a:ext cx="1184027" cy="1183065"/>
                <a:chOff x="4071792" y="5335155"/>
                <a:chExt cx="834570" cy="833893"/>
              </a:xfrm>
            </p:grpSpPr>
            <p:sp>
              <p:nvSpPr>
                <p:cNvPr id="116" name="円/楕円 899">
                  <a:extLst>
                    <a:ext uri="{FF2B5EF4-FFF2-40B4-BE49-F238E27FC236}">
                      <a16:creationId xmlns:a16="http://schemas.microsoft.com/office/drawing/2014/main" id="{D10615EF-8169-4DB6-B054-29F421980CE7}"/>
                    </a:ext>
                  </a:extLst>
                </p:cNvPr>
                <p:cNvSpPr/>
                <p:nvPr/>
              </p:nvSpPr>
              <p:spPr>
                <a:xfrm>
                  <a:off x="4081536" y="5335155"/>
                  <a:ext cx="807653" cy="80425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17" name="グループ化 116">
                  <a:extLst>
                    <a:ext uri="{FF2B5EF4-FFF2-40B4-BE49-F238E27FC236}">
                      <a16:creationId xmlns:a16="http://schemas.microsoft.com/office/drawing/2014/main" id="{22829148-4725-446B-A9F9-7B6CEA929D82}"/>
                    </a:ext>
                  </a:extLst>
                </p:cNvPr>
                <p:cNvGrpSpPr/>
                <p:nvPr/>
              </p:nvGrpSpPr>
              <p:grpSpPr>
                <a:xfrm>
                  <a:off x="4071792" y="5413271"/>
                  <a:ext cx="834570" cy="755777"/>
                  <a:chOff x="2791855" y="2059454"/>
                  <a:chExt cx="1150919" cy="1003058"/>
                </a:xfrm>
                <a:solidFill>
                  <a:srgbClr val="FFCC99"/>
                </a:solidFill>
              </p:grpSpPr>
              <p:grpSp>
                <p:nvGrpSpPr>
                  <p:cNvPr id="122" name="グループ化 121">
                    <a:extLst>
                      <a:ext uri="{FF2B5EF4-FFF2-40B4-BE49-F238E27FC236}">
                        <a16:creationId xmlns:a16="http://schemas.microsoft.com/office/drawing/2014/main" id="{5DD77486-D9A2-495D-870A-19231FC54B06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27" name="円/楕円 914">
                      <a:extLst>
                        <a:ext uri="{FF2B5EF4-FFF2-40B4-BE49-F238E27FC236}">
                          <a16:creationId xmlns:a16="http://schemas.microsoft.com/office/drawing/2014/main" id="{B51421AD-D5DB-4AE7-B773-C262A0D5574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8" name="円/楕円 915">
                      <a:extLst>
                        <a:ext uri="{FF2B5EF4-FFF2-40B4-BE49-F238E27FC236}">
                          <a16:creationId xmlns:a16="http://schemas.microsoft.com/office/drawing/2014/main" id="{153B5A51-7CEA-490C-A6AB-DA308D7D6B7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23" name="グループ化 122">
                    <a:extLst>
                      <a:ext uri="{FF2B5EF4-FFF2-40B4-BE49-F238E27FC236}">
                        <a16:creationId xmlns:a16="http://schemas.microsoft.com/office/drawing/2014/main" id="{1E519154-3B70-437C-92F5-19A891CF8DA0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25" name="円/楕円 912">
                      <a:extLst>
                        <a:ext uri="{FF2B5EF4-FFF2-40B4-BE49-F238E27FC236}">
                          <a16:creationId xmlns:a16="http://schemas.microsoft.com/office/drawing/2014/main" id="{211428DC-6212-42B7-B3F2-648A903047E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6" name="円/楕円 913">
                      <a:extLst>
                        <a:ext uri="{FF2B5EF4-FFF2-40B4-BE49-F238E27FC236}">
                          <a16:creationId xmlns:a16="http://schemas.microsoft.com/office/drawing/2014/main" id="{9026A51D-11A4-4512-8B1C-1EC3E5D4076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24" name="円/楕円 911">
                    <a:extLst>
                      <a:ext uri="{FF2B5EF4-FFF2-40B4-BE49-F238E27FC236}">
                        <a16:creationId xmlns:a16="http://schemas.microsoft.com/office/drawing/2014/main" id="{DA4F16EA-F59B-4671-ADA1-3ACAAC88F3C1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59454"/>
                    <a:ext cx="928914" cy="1003058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19" name="円/楕円 27">
                  <a:extLst>
                    <a:ext uri="{FF2B5EF4-FFF2-40B4-BE49-F238E27FC236}">
                      <a16:creationId xmlns:a16="http://schemas.microsoft.com/office/drawing/2014/main" id="{7DF3F91E-2B97-496E-8ECB-339898AF0763}"/>
                    </a:ext>
                  </a:extLst>
                </p:cNvPr>
                <p:cNvSpPr/>
                <p:nvPr/>
              </p:nvSpPr>
              <p:spPr>
                <a:xfrm rot="10800000">
                  <a:off x="4215125" y="560252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0" name="円/楕円 27">
                  <a:extLst>
                    <a:ext uri="{FF2B5EF4-FFF2-40B4-BE49-F238E27FC236}">
                      <a16:creationId xmlns:a16="http://schemas.microsoft.com/office/drawing/2014/main" id="{399BA30B-7889-46FB-83BA-1DA2C9E045D8}"/>
                    </a:ext>
                  </a:extLst>
                </p:cNvPr>
                <p:cNvSpPr/>
                <p:nvPr/>
              </p:nvSpPr>
              <p:spPr>
                <a:xfrm rot="10800000">
                  <a:off x="4591026" y="5602523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1" name="正方形/長方形 67">
                  <a:extLst>
                    <a:ext uri="{FF2B5EF4-FFF2-40B4-BE49-F238E27FC236}">
                      <a16:creationId xmlns:a16="http://schemas.microsoft.com/office/drawing/2014/main" id="{5D1665D8-3DE9-494E-B094-066BEC25F995}"/>
                    </a:ext>
                  </a:extLst>
                </p:cNvPr>
                <p:cNvSpPr/>
                <p:nvPr/>
              </p:nvSpPr>
              <p:spPr>
                <a:xfrm>
                  <a:off x="4466202" y="5956511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74" name="グループ化 73">
                <a:extLst>
                  <a:ext uri="{FF2B5EF4-FFF2-40B4-BE49-F238E27FC236}">
                    <a16:creationId xmlns:a16="http://schemas.microsoft.com/office/drawing/2014/main" id="{8F3E822D-DCD6-48CF-A341-B5599754F877}"/>
                  </a:ext>
                </a:extLst>
              </p:cNvPr>
              <p:cNvGrpSpPr/>
              <p:nvPr/>
            </p:nvGrpSpPr>
            <p:grpSpPr>
              <a:xfrm>
                <a:off x="4566245" y="2558606"/>
                <a:ext cx="796603" cy="838891"/>
                <a:chOff x="4566245" y="2558606"/>
                <a:chExt cx="796603" cy="838891"/>
              </a:xfrm>
            </p:grpSpPr>
            <p:sp>
              <p:nvSpPr>
                <p:cNvPr id="75" name="楕円 20">
                  <a:extLst>
                    <a:ext uri="{FF2B5EF4-FFF2-40B4-BE49-F238E27FC236}">
                      <a16:creationId xmlns:a16="http://schemas.microsoft.com/office/drawing/2014/main" id="{95403BAE-3692-46DC-A020-DEA77F18D8CE}"/>
                    </a:ext>
                  </a:extLst>
                </p:cNvPr>
                <p:cNvSpPr/>
                <p:nvPr/>
              </p:nvSpPr>
              <p:spPr>
                <a:xfrm rot="19251567">
                  <a:off x="4706033" y="2608588"/>
                  <a:ext cx="99453" cy="590776"/>
                </a:xfrm>
                <a:custGeom>
                  <a:avLst/>
                  <a:gdLst>
                    <a:gd name="connsiteX0" fmla="*/ 0 w 184533"/>
                    <a:gd name="connsiteY0" fmla="*/ 299960 h 599920"/>
                    <a:gd name="connsiteX1" fmla="*/ 92267 w 184533"/>
                    <a:gd name="connsiteY1" fmla="*/ 0 h 599920"/>
                    <a:gd name="connsiteX2" fmla="*/ 184534 w 184533"/>
                    <a:gd name="connsiteY2" fmla="*/ 299960 h 599920"/>
                    <a:gd name="connsiteX3" fmla="*/ 92267 w 184533"/>
                    <a:gd name="connsiteY3" fmla="*/ 599920 h 599920"/>
                    <a:gd name="connsiteX4" fmla="*/ 0 w 184533"/>
                    <a:gd name="connsiteY4" fmla="*/ 299960 h 599920"/>
                    <a:gd name="connsiteX0" fmla="*/ 0 w 103800"/>
                    <a:gd name="connsiteY0" fmla="*/ 308298 h 616596"/>
                    <a:gd name="connsiteX1" fmla="*/ 92267 w 103800"/>
                    <a:gd name="connsiteY1" fmla="*/ 8338 h 616596"/>
                    <a:gd name="connsiteX2" fmla="*/ 92267 w 103800"/>
                    <a:gd name="connsiteY2" fmla="*/ 608258 h 616596"/>
                    <a:gd name="connsiteX3" fmla="*/ 0 w 103800"/>
                    <a:gd name="connsiteY3" fmla="*/ 308298 h 6165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3800" h="616596">
                      <a:moveTo>
                        <a:pt x="0" y="308298"/>
                      </a:moveTo>
                      <a:cubicBezTo>
                        <a:pt x="0" y="142635"/>
                        <a:pt x="76889" y="-41655"/>
                        <a:pt x="92267" y="8338"/>
                      </a:cubicBezTo>
                      <a:cubicBezTo>
                        <a:pt x="107645" y="58331"/>
                        <a:pt x="107645" y="558265"/>
                        <a:pt x="92267" y="608258"/>
                      </a:cubicBezTo>
                      <a:cubicBezTo>
                        <a:pt x="76889" y="658251"/>
                        <a:pt x="0" y="473961"/>
                        <a:pt x="0" y="30829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6" name="グループ化 75">
                  <a:extLst>
                    <a:ext uri="{FF2B5EF4-FFF2-40B4-BE49-F238E27FC236}">
                      <a16:creationId xmlns:a16="http://schemas.microsoft.com/office/drawing/2014/main" id="{55A196F1-1366-4E1B-8FD5-7522545DE968}"/>
                    </a:ext>
                  </a:extLst>
                </p:cNvPr>
                <p:cNvGrpSpPr/>
                <p:nvPr/>
              </p:nvGrpSpPr>
              <p:grpSpPr>
                <a:xfrm>
                  <a:off x="4566245" y="2558606"/>
                  <a:ext cx="796603" cy="838891"/>
                  <a:chOff x="4566137" y="2557224"/>
                  <a:chExt cx="796603" cy="838891"/>
                </a:xfrm>
              </p:grpSpPr>
              <p:sp>
                <p:nvSpPr>
                  <p:cNvPr id="77" name="二等辺三角形 76">
                    <a:extLst>
                      <a:ext uri="{FF2B5EF4-FFF2-40B4-BE49-F238E27FC236}">
                        <a16:creationId xmlns:a16="http://schemas.microsoft.com/office/drawing/2014/main" id="{BCB4A947-031F-4699-900F-264D08F4D27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778370" y="2661265"/>
                    <a:ext cx="392622" cy="415472"/>
                  </a:xfrm>
                  <a:prstGeom prst="triangle">
                    <a:avLst/>
                  </a:prstGeom>
                  <a:solidFill>
                    <a:schemeClr val="accent5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8" name="楕円 20">
                    <a:extLst>
                      <a:ext uri="{FF2B5EF4-FFF2-40B4-BE49-F238E27FC236}">
                        <a16:creationId xmlns:a16="http://schemas.microsoft.com/office/drawing/2014/main" id="{44F2A9DB-BD3D-4BD8-A971-8449C5DD32E7}"/>
                      </a:ext>
                    </a:extLst>
                  </p:cNvPr>
                  <p:cNvSpPr/>
                  <p:nvPr/>
                </p:nvSpPr>
                <p:spPr>
                  <a:xfrm rot="2348433" flipH="1">
                    <a:off x="5128206" y="2607206"/>
                    <a:ext cx="99453" cy="590776"/>
                  </a:xfrm>
                  <a:custGeom>
                    <a:avLst/>
                    <a:gdLst>
                      <a:gd name="connsiteX0" fmla="*/ 0 w 184533"/>
                      <a:gd name="connsiteY0" fmla="*/ 299960 h 599920"/>
                      <a:gd name="connsiteX1" fmla="*/ 92267 w 184533"/>
                      <a:gd name="connsiteY1" fmla="*/ 0 h 599920"/>
                      <a:gd name="connsiteX2" fmla="*/ 184534 w 184533"/>
                      <a:gd name="connsiteY2" fmla="*/ 299960 h 599920"/>
                      <a:gd name="connsiteX3" fmla="*/ 92267 w 184533"/>
                      <a:gd name="connsiteY3" fmla="*/ 599920 h 599920"/>
                      <a:gd name="connsiteX4" fmla="*/ 0 w 184533"/>
                      <a:gd name="connsiteY4" fmla="*/ 299960 h 599920"/>
                      <a:gd name="connsiteX0" fmla="*/ 0 w 103800"/>
                      <a:gd name="connsiteY0" fmla="*/ 308298 h 616596"/>
                      <a:gd name="connsiteX1" fmla="*/ 92267 w 103800"/>
                      <a:gd name="connsiteY1" fmla="*/ 8338 h 616596"/>
                      <a:gd name="connsiteX2" fmla="*/ 92267 w 103800"/>
                      <a:gd name="connsiteY2" fmla="*/ 608258 h 616596"/>
                      <a:gd name="connsiteX3" fmla="*/ 0 w 103800"/>
                      <a:gd name="connsiteY3" fmla="*/ 308298 h 6165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3800" h="616596">
                        <a:moveTo>
                          <a:pt x="0" y="308298"/>
                        </a:moveTo>
                        <a:cubicBezTo>
                          <a:pt x="0" y="142635"/>
                          <a:pt x="76889" y="-41655"/>
                          <a:pt x="92267" y="8338"/>
                        </a:cubicBezTo>
                        <a:cubicBezTo>
                          <a:pt x="107645" y="58331"/>
                          <a:pt x="107645" y="558265"/>
                          <a:pt x="92267" y="608258"/>
                        </a:cubicBezTo>
                        <a:cubicBezTo>
                          <a:pt x="76889" y="658251"/>
                          <a:pt x="0" y="473961"/>
                          <a:pt x="0" y="30829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79" name="グループ化 78">
                    <a:extLst>
                      <a:ext uri="{FF2B5EF4-FFF2-40B4-BE49-F238E27FC236}">
                        <a16:creationId xmlns:a16="http://schemas.microsoft.com/office/drawing/2014/main" id="{BE5E2ED9-DA04-44A7-A247-F7616B3A1D0F}"/>
                      </a:ext>
                    </a:extLst>
                  </p:cNvPr>
                  <p:cNvGrpSpPr/>
                  <p:nvPr/>
                </p:nvGrpSpPr>
                <p:grpSpPr>
                  <a:xfrm rot="1800000">
                    <a:off x="4772172" y="3072440"/>
                    <a:ext cx="191239" cy="323675"/>
                    <a:chOff x="1450541" y="5088848"/>
                    <a:chExt cx="240910" cy="397551"/>
                  </a:xfrm>
                </p:grpSpPr>
                <p:sp>
                  <p:nvSpPr>
                    <p:cNvPr id="89" name="フリーフォーム: 図形 88">
                      <a:extLst>
                        <a:ext uri="{FF2B5EF4-FFF2-40B4-BE49-F238E27FC236}">
                          <a16:creationId xmlns:a16="http://schemas.microsoft.com/office/drawing/2014/main" id="{63CADD54-B5C1-4BA3-A255-511EF5EC5E3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50541" y="5088848"/>
                      <a:ext cx="240910" cy="397551"/>
                    </a:xfrm>
                    <a:custGeom>
                      <a:avLst/>
                      <a:gdLst>
                        <a:gd name="connsiteX0" fmla="*/ 120455 w 240910"/>
                        <a:gd name="connsiteY0" fmla="*/ 0 h 290804"/>
                        <a:gd name="connsiteX1" fmla="*/ 205630 w 240910"/>
                        <a:gd name="connsiteY1" fmla="*/ 35280 h 290804"/>
                        <a:gd name="connsiteX2" fmla="*/ 205630 w 240910"/>
                        <a:gd name="connsiteY2" fmla="*/ 205630 h 290804"/>
                        <a:gd name="connsiteX3" fmla="*/ 120455 w 240910"/>
                        <a:gd name="connsiteY3" fmla="*/ 290804 h 290804"/>
                        <a:gd name="connsiteX4" fmla="*/ 35280 w 240910"/>
                        <a:gd name="connsiteY4" fmla="*/ 205630 h 290804"/>
                        <a:gd name="connsiteX5" fmla="*/ 35280 w 240910"/>
                        <a:gd name="connsiteY5" fmla="*/ 35280 h 290804"/>
                        <a:gd name="connsiteX6" fmla="*/ 120455 w 240910"/>
                        <a:gd name="connsiteY6" fmla="*/ 0 h 290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910" h="290804">
                          <a:moveTo>
                            <a:pt x="120455" y="0"/>
                          </a:moveTo>
                          <a:cubicBezTo>
                            <a:pt x="151282" y="0"/>
                            <a:pt x="182109" y="11760"/>
                            <a:pt x="205630" y="35280"/>
                          </a:cubicBezTo>
                          <a:cubicBezTo>
                            <a:pt x="252670" y="82320"/>
                            <a:pt x="252670" y="158590"/>
                            <a:pt x="205630" y="205630"/>
                          </a:cubicBezTo>
                          <a:lnTo>
                            <a:pt x="120455" y="290804"/>
                          </a:lnTo>
                          <a:lnTo>
                            <a:pt x="35280" y="205630"/>
                          </a:lnTo>
                          <a:cubicBezTo>
                            <a:pt x="-11760" y="158590"/>
                            <a:pt x="-11760" y="82320"/>
                            <a:pt x="35280" y="35280"/>
                          </a:cubicBezTo>
                          <a:cubicBezTo>
                            <a:pt x="58801" y="11760"/>
                            <a:pt x="89628" y="0"/>
                            <a:pt x="120455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0" name="フリーフォーム: 図形 89">
                      <a:extLst>
                        <a:ext uri="{FF2B5EF4-FFF2-40B4-BE49-F238E27FC236}">
                          <a16:creationId xmlns:a16="http://schemas.microsoft.com/office/drawing/2014/main" id="{22F589DB-48F3-473B-A5D2-661C7C6AE8E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03692" y="5115029"/>
                      <a:ext cx="134608" cy="266000"/>
                    </a:xfrm>
                    <a:custGeom>
                      <a:avLst/>
                      <a:gdLst>
                        <a:gd name="connsiteX0" fmla="*/ 120455 w 240910"/>
                        <a:gd name="connsiteY0" fmla="*/ 0 h 290804"/>
                        <a:gd name="connsiteX1" fmla="*/ 205630 w 240910"/>
                        <a:gd name="connsiteY1" fmla="*/ 35280 h 290804"/>
                        <a:gd name="connsiteX2" fmla="*/ 205630 w 240910"/>
                        <a:gd name="connsiteY2" fmla="*/ 205630 h 290804"/>
                        <a:gd name="connsiteX3" fmla="*/ 120455 w 240910"/>
                        <a:gd name="connsiteY3" fmla="*/ 290804 h 290804"/>
                        <a:gd name="connsiteX4" fmla="*/ 35280 w 240910"/>
                        <a:gd name="connsiteY4" fmla="*/ 205630 h 290804"/>
                        <a:gd name="connsiteX5" fmla="*/ 35280 w 240910"/>
                        <a:gd name="connsiteY5" fmla="*/ 35280 h 290804"/>
                        <a:gd name="connsiteX6" fmla="*/ 120455 w 240910"/>
                        <a:gd name="connsiteY6" fmla="*/ 0 h 290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910" h="290804">
                          <a:moveTo>
                            <a:pt x="120455" y="0"/>
                          </a:moveTo>
                          <a:cubicBezTo>
                            <a:pt x="151282" y="0"/>
                            <a:pt x="182109" y="11760"/>
                            <a:pt x="205630" y="35280"/>
                          </a:cubicBezTo>
                          <a:cubicBezTo>
                            <a:pt x="252670" y="82320"/>
                            <a:pt x="252670" y="158590"/>
                            <a:pt x="205630" y="205630"/>
                          </a:cubicBezTo>
                          <a:lnTo>
                            <a:pt x="120455" y="290804"/>
                          </a:lnTo>
                          <a:lnTo>
                            <a:pt x="35280" y="205630"/>
                          </a:lnTo>
                          <a:cubicBezTo>
                            <a:pt x="-11760" y="158590"/>
                            <a:pt x="-11760" y="82320"/>
                            <a:pt x="35280" y="35280"/>
                          </a:cubicBezTo>
                          <a:cubicBezTo>
                            <a:pt x="58801" y="11760"/>
                            <a:pt x="89628" y="0"/>
                            <a:pt x="120455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0" name="グループ化 79">
                    <a:extLst>
                      <a:ext uri="{FF2B5EF4-FFF2-40B4-BE49-F238E27FC236}">
                        <a16:creationId xmlns:a16="http://schemas.microsoft.com/office/drawing/2014/main" id="{04626573-1811-4A30-86EB-DBE7A66EF070}"/>
                      </a:ext>
                    </a:extLst>
                  </p:cNvPr>
                  <p:cNvGrpSpPr/>
                  <p:nvPr/>
                </p:nvGrpSpPr>
                <p:grpSpPr>
                  <a:xfrm rot="19800000" flipH="1">
                    <a:off x="4984404" y="3072438"/>
                    <a:ext cx="191239" cy="323675"/>
                    <a:chOff x="1450541" y="5088848"/>
                    <a:chExt cx="240910" cy="397551"/>
                  </a:xfrm>
                </p:grpSpPr>
                <p:sp>
                  <p:nvSpPr>
                    <p:cNvPr id="87" name="フリーフォーム: 図形 86">
                      <a:extLst>
                        <a:ext uri="{FF2B5EF4-FFF2-40B4-BE49-F238E27FC236}">
                          <a16:creationId xmlns:a16="http://schemas.microsoft.com/office/drawing/2014/main" id="{C94A534F-0BB4-41DA-932A-5438A19E4AD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50541" y="5088848"/>
                      <a:ext cx="240910" cy="397551"/>
                    </a:xfrm>
                    <a:custGeom>
                      <a:avLst/>
                      <a:gdLst>
                        <a:gd name="connsiteX0" fmla="*/ 120455 w 240910"/>
                        <a:gd name="connsiteY0" fmla="*/ 0 h 290804"/>
                        <a:gd name="connsiteX1" fmla="*/ 205630 w 240910"/>
                        <a:gd name="connsiteY1" fmla="*/ 35280 h 290804"/>
                        <a:gd name="connsiteX2" fmla="*/ 205630 w 240910"/>
                        <a:gd name="connsiteY2" fmla="*/ 205630 h 290804"/>
                        <a:gd name="connsiteX3" fmla="*/ 120455 w 240910"/>
                        <a:gd name="connsiteY3" fmla="*/ 290804 h 290804"/>
                        <a:gd name="connsiteX4" fmla="*/ 35280 w 240910"/>
                        <a:gd name="connsiteY4" fmla="*/ 205630 h 290804"/>
                        <a:gd name="connsiteX5" fmla="*/ 35280 w 240910"/>
                        <a:gd name="connsiteY5" fmla="*/ 35280 h 290804"/>
                        <a:gd name="connsiteX6" fmla="*/ 120455 w 240910"/>
                        <a:gd name="connsiteY6" fmla="*/ 0 h 290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910" h="290804">
                          <a:moveTo>
                            <a:pt x="120455" y="0"/>
                          </a:moveTo>
                          <a:cubicBezTo>
                            <a:pt x="151282" y="0"/>
                            <a:pt x="182109" y="11760"/>
                            <a:pt x="205630" y="35280"/>
                          </a:cubicBezTo>
                          <a:cubicBezTo>
                            <a:pt x="252670" y="82320"/>
                            <a:pt x="252670" y="158590"/>
                            <a:pt x="205630" y="205630"/>
                          </a:cubicBezTo>
                          <a:lnTo>
                            <a:pt x="120455" y="290804"/>
                          </a:lnTo>
                          <a:lnTo>
                            <a:pt x="35280" y="205630"/>
                          </a:lnTo>
                          <a:cubicBezTo>
                            <a:pt x="-11760" y="158590"/>
                            <a:pt x="-11760" y="82320"/>
                            <a:pt x="35280" y="35280"/>
                          </a:cubicBezTo>
                          <a:cubicBezTo>
                            <a:pt x="58801" y="11760"/>
                            <a:pt x="89628" y="0"/>
                            <a:pt x="120455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8" name="フリーフォーム: 図形 87">
                      <a:extLst>
                        <a:ext uri="{FF2B5EF4-FFF2-40B4-BE49-F238E27FC236}">
                          <a16:creationId xmlns:a16="http://schemas.microsoft.com/office/drawing/2014/main" id="{F0F9FF59-D66F-49B4-929F-B4CBC5CD08F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03692" y="5115029"/>
                      <a:ext cx="134608" cy="266000"/>
                    </a:xfrm>
                    <a:custGeom>
                      <a:avLst/>
                      <a:gdLst>
                        <a:gd name="connsiteX0" fmla="*/ 120455 w 240910"/>
                        <a:gd name="connsiteY0" fmla="*/ 0 h 290804"/>
                        <a:gd name="connsiteX1" fmla="*/ 205630 w 240910"/>
                        <a:gd name="connsiteY1" fmla="*/ 35280 h 290804"/>
                        <a:gd name="connsiteX2" fmla="*/ 205630 w 240910"/>
                        <a:gd name="connsiteY2" fmla="*/ 205630 h 290804"/>
                        <a:gd name="connsiteX3" fmla="*/ 120455 w 240910"/>
                        <a:gd name="connsiteY3" fmla="*/ 290804 h 290804"/>
                        <a:gd name="connsiteX4" fmla="*/ 35280 w 240910"/>
                        <a:gd name="connsiteY4" fmla="*/ 205630 h 290804"/>
                        <a:gd name="connsiteX5" fmla="*/ 35280 w 240910"/>
                        <a:gd name="connsiteY5" fmla="*/ 35280 h 290804"/>
                        <a:gd name="connsiteX6" fmla="*/ 120455 w 240910"/>
                        <a:gd name="connsiteY6" fmla="*/ 0 h 2908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40910" h="290804">
                          <a:moveTo>
                            <a:pt x="120455" y="0"/>
                          </a:moveTo>
                          <a:cubicBezTo>
                            <a:pt x="151282" y="0"/>
                            <a:pt x="182109" y="11760"/>
                            <a:pt x="205630" y="35280"/>
                          </a:cubicBezTo>
                          <a:cubicBezTo>
                            <a:pt x="252670" y="82320"/>
                            <a:pt x="252670" y="158590"/>
                            <a:pt x="205630" y="205630"/>
                          </a:cubicBezTo>
                          <a:lnTo>
                            <a:pt x="120455" y="290804"/>
                          </a:lnTo>
                          <a:lnTo>
                            <a:pt x="35280" y="205630"/>
                          </a:lnTo>
                          <a:cubicBezTo>
                            <a:pt x="-11760" y="158590"/>
                            <a:pt x="-11760" y="82320"/>
                            <a:pt x="35280" y="35280"/>
                          </a:cubicBezTo>
                          <a:cubicBezTo>
                            <a:pt x="58801" y="11760"/>
                            <a:pt x="89628" y="0"/>
                            <a:pt x="120455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alpha val="50196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81" name="楕円 20">
                    <a:extLst>
                      <a:ext uri="{FF2B5EF4-FFF2-40B4-BE49-F238E27FC236}">
                        <a16:creationId xmlns:a16="http://schemas.microsoft.com/office/drawing/2014/main" id="{BB30B0D8-E82C-4CF5-9FD4-9198AF41C152}"/>
                      </a:ext>
                    </a:extLst>
                  </p:cNvPr>
                  <p:cNvSpPr/>
                  <p:nvPr/>
                </p:nvSpPr>
                <p:spPr>
                  <a:xfrm rot="19251567">
                    <a:off x="4749780" y="2667033"/>
                    <a:ext cx="79312" cy="471129"/>
                  </a:xfrm>
                  <a:custGeom>
                    <a:avLst/>
                    <a:gdLst>
                      <a:gd name="connsiteX0" fmla="*/ 0 w 184533"/>
                      <a:gd name="connsiteY0" fmla="*/ 299960 h 599920"/>
                      <a:gd name="connsiteX1" fmla="*/ 92267 w 184533"/>
                      <a:gd name="connsiteY1" fmla="*/ 0 h 599920"/>
                      <a:gd name="connsiteX2" fmla="*/ 184534 w 184533"/>
                      <a:gd name="connsiteY2" fmla="*/ 299960 h 599920"/>
                      <a:gd name="connsiteX3" fmla="*/ 92267 w 184533"/>
                      <a:gd name="connsiteY3" fmla="*/ 599920 h 599920"/>
                      <a:gd name="connsiteX4" fmla="*/ 0 w 184533"/>
                      <a:gd name="connsiteY4" fmla="*/ 299960 h 599920"/>
                      <a:gd name="connsiteX0" fmla="*/ 0 w 103800"/>
                      <a:gd name="connsiteY0" fmla="*/ 308298 h 616596"/>
                      <a:gd name="connsiteX1" fmla="*/ 92267 w 103800"/>
                      <a:gd name="connsiteY1" fmla="*/ 8338 h 616596"/>
                      <a:gd name="connsiteX2" fmla="*/ 92267 w 103800"/>
                      <a:gd name="connsiteY2" fmla="*/ 608258 h 616596"/>
                      <a:gd name="connsiteX3" fmla="*/ 0 w 103800"/>
                      <a:gd name="connsiteY3" fmla="*/ 308298 h 6165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3800" h="616596">
                        <a:moveTo>
                          <a:pt x="0" y="308298"/>
                        </a:moveTo>
                        <a:cubicBezTo>
                          <a:pt x="0" y="142635"/>
                          <a:pt x="76889" y="-41655"/>
                          <a:pt x="92267" y="8338"/>
                        </a:cubicBezTo>
                        <a:cubicBezTo>
                          <a:pt x="107645" y="58331"/>
                          <a:pt x="107645" y="558265"/>
                          <a:pt x="92267" y="608258"/>
                        </a:cubicBezTo>
                        <a:cubicBezTo>
                          <a:pt x="76889" y="658251"/>
                          <a:pt x="0" y="473961"/>
                          <a:pt x="0" y="308298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" name="楕円 20">
                    <a:extLst>
                      <a:ext uri="{FF2B5EF4-FFF2-40B4-BE49-F238E27FC236}">
                        <a16:creationId xmlns:a16="http://schemas.microsoft.com/office/drawing/2014/main" id="{D2E13303-3318-4B0A-B0B3-0178E2D655CB}"/>
                      </a:ext>
                    </a:extLst>
                  </p:cNvPr>
                  <p:cNvSpPr/>
                  <p:nvPr/>
                </p:nvSpPr>
                <p:spPr>
                  <a:xfrm rot="2348433" flipH="1">
                    <a:off x="5103772" y="2667032"/>
                    <a:ext cx="79312" cy="471129"/>
                  </a:xfrm>
                  <a:custGeom>
                    <a:avLst/>
                    <a:gdLst>
                      <a:gd name="connsiteX0" fmla="*/ 0 w 184533"/>
                      <a:gd name="connsiteY0" fmla="*/ 299960 h 599920"/>
                      <a:gd name="connsiteX1" fmla="*/ 92267 w 184533"/>
                      <a:gd name="connsiteY1" fmla="*/ 0 h 599920"/>
                      <a:gd name="connsiteX2" fmla="*/ 184534 w 184533"/>
                      <a:gd name="connsiteY2" fmla="*/ 299960 h 599920"/>
                      <a:gd name="connsiteX3" fmla="*/ 92267 w 184533"/>
                      <a:gd name="connsiteY3" fmla="*/ 599920 h 599920"/>
                      <a:gd name="connsiteX4" fmla="*/ 0 w 184533"/>
                      <a:gd name="connsiteY4" fmla="*/ 299960 h 599920"/>
                      <a:gd name="connsiteX0" fmla="*/ 0 w 103800"/>
                      <a:gd name="connsiteY0" fmla="*/ 308298 h 616596"/>
                      <a:gd name="connsiteX1" fmla="*/ 92267 w 103800"/>
                      <a:gd name="connsiteY1" fmla="*/ 8338 h 616596"/>
                      <a:gd name="connsiteX2" fmla="*/ 92267 w 103800"/>
                      <a:gd name="connsiteY2" fmla="*/ 608258 h 616596"/>
                      <a:gd name="connsiteX3" fmla="*/ 0 w 103800"/>
                      <a:gd name="connsiteY3" fmla="*/ 308298 h 61659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3800" h="616596">
                        <a:moveTo>
                          <a:pt x="0" y="308298"/>
                        </a:moveTo>
                        <a:cubicBezTo>
                          <a:pt x="0" y="142635"/>
                          <a:pt x="76889" y="-41655"/>
                          <a:pt x="92267" y="8338"/>
                        </a:cubicBezTo>
                        <a:cubicBezTo>
                          <a:pt x="107645" y="58331"/>
                          <a:pt x="107645" y="558265"/>
                          <a:pt x="92267" y="608258"/>
                        </a:cubicBezTo>
                        <a:cubicBezTo>
                          <a:pt x="76889" y="658251"/>
                          <a:pt x="0" y="473961"/>
                          <a:pt x="0" y="308298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3" name="フリーフォーム: 図形 82">
                    <a:extLst>
                      <a:ext uri="{FF2B5EF4-FFF2-40B4-BE49-F238E27FC236}">
                        <a16:creationId xmlns:a16="http://schemas.microsoft.com/office/drawing/2014/main" id="{29B40C21-BF02-44AA-BCEE-BA958069B64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566137" y="2557224"/>
                    <a:ext cx="796603" cy="554165"/>
                  </a:xfrm>
                  <a:custGeom>
                    <a:avLst/>
                    <a:gdLst>
                      <a:gd name="connsiteX0" fmla="*/ 629616 w 831419"/>
                      <a:gd name="connsiteY0" fmla="*/ 578385 h 578385"/>
                      <a:gd name="connsiteX1" fmla="*/ 574036 w 831419"/>
                      <a:gd name="connsiteY1" fmla="*/ 578385 h 578385"/>
                      <a:gd name="connsiteX2" fmla="*/ 409133 w 831419"/>
                      <a:gd name="connsiteY2" fmla="*/ 56263 h 578385"/>
                      <a:gd name="connsiteX3" fmla="*/ 244230 w 831419"/>
                      <a:gd name="connsiteY3" fmla="*/ 578385 h 578385"/>
                      <a:gd name="connsiteX4" fmla="*/ 211493 w 831419"/>
                      <a:gd name="connsiteY4" fmla="*/ 578385 h 578385"/>
                      <a:gd name="connsiteX5" fmla="*/ 14958 w 831419"/>
                      <a:gd name="connsiteY5" fmla="*/ 496978 h 578385"/>
                      <a:gd name="connsiteX6" fmla="*/ 0 w 831419"/>
                      <a:gd name="connsiteY6" fmla="*/ 478849 h 578385"/>
                      <a:gd name="connsiteX7" fmla="*/ 410674 w 831419"/>
                      <a:gd name="connsiteY7" fmla="*/ 0 h 578385"/>
                      <a:gd name="connsiteX8" fmla="*/ 831419 w 831419"/>
                      <a:gd name="connsiteY8" fmla="*/ 490593 h 578385"/>
                      <a:gd name="connsiteX9" fmla="*/ 826152 w 831419"/>
                      <a:gd name="connsiteY9" fmla="*/ 496978 h 578385"/>
                      <a:gd name="connsiteX10" fmla="*/ 629616 w 831419"/>
                      <a:gd name="connsiteY10" fmla="*/ 578385 h 5783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831419" h="578385">
                        <a:moveTo>
                          <a:pt x="629616" y="578385"/>
                        </a:moveTo>
                        <a:lnTo>
                          <a:pt x="574036" y="578385"/>
                        </a:lnTo>
                        <a:lnTo>
                          <a:pt x="409133" y="56263"/>
                        </a:lnTo>
                        <a:lnTo>
                          <a:pt x="244230" y="578385"/>
                        </a:lnTo>
                        <a:lnTo>
                          <a:pt x="211493" y="578385"/>
                        </a:lnTo>
                        <a:cubicBezTo>
                          <a:pt x="134741" y="578385"/>
                          <a:pt x="65255" y="547275"/>
                          <a:pt x="14958" y="496978"/>
                        </a:cubicBezTo>
                        <a:lnTo>
                          <a:pt x="0" y="478849"/>
                        </a:lnTo>
                        <a:lnTo>
                          <a:pt x="410674" y="0"/>
                        </a:lnTo>
                        <a:lnTo>
                          <a:pt x="831419" y="490593"/>
                        </a:lnTo>
                        <a:lnTo>
                          <a:pt x="826152" y="496978"/>
                        </a:lnTo>
                        <a:cubicBezTo>
                          <a:pt x="775854" y="547275"/>
                          <a:pt x="706368" y="578385"/>
                          <a:pt x="629616" y="578385"/>
                        </a:cubicBez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4" name="フリーフォーム: 図形 83">
                    <a:extLst>
                      <a:ext uri="{FF2B5EF4-FFF2-40B4-BE49-F238E27FC236}">
                        <a16:creationId xmlns:a16="http://schemas.microsoft.com/office/drawing/2014/main" id="{76A57976-6324-4F8C-BF9C-4098EDEF933F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598196" y="2608872"/>
                    <a:ext cx="369733" cy="502516"/>
                  </a:xfrm>
                  <a:custGeom>
                    <a:avLst/>
                    <a:gdLst>
                      <a:gd name="connsiteX0" fmla="*/ 368324 w 385893"/>
                      <a:gd name="connsiteY0" fmla="*/ 524479 h 524479"/>
                      <a:gd name="connsiteX1" fmla="*/ 0 w 385893"/>
                      <a:gd name="connsiteY1" fmla="*/ 0 h 524479"/>
                      <a:gd name="connsiteX2" fmla="*/ 385893 w 385893"/>
                      <a:gd name="connsiteY2" fmla="*/ 510257 h 524479"/>
                      <a:gd name="connsiteX3" fmla="*/ 369292 w 385893"/>
                      <a:gd name="connsiteY3" fmla="*/ 523953 h 524479"/>
                      <a:gd name="connsiteX4" fmla="*/ 368324 w 385893"/>
                      <a:gd name="connsiteY4" fmla="*/ 524479 h 5244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85893" h="524479">
                        <a:moveTo>
                          <a:pt x="368324" y="524479"/>
                        </a:moveTo>
                        <a:lnTo>
                          <a:pt x="0" y="0"/>
                        </a:lnTo>
                        <a:lnTo>
                          <a:pt x="385893" y="510257"/>
                        </a:lnTo>
                        <a:lnTo>
                          <a:pt x="369292" y="523953"/>
                        </a:lnTo>
                        <a:lnTo>
                          <a:pt x="368324" y="524479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5" name="フリーフォーム: 図形 84">
                    <a:extLst>
                      <a:ext uri="{FF2B5EF4-FFF2-40B4-BE49-F238E27FC236}">
                        <a16:creationId xmlns:a16="http://schemas.microsoft.com/office/drawing/2014/main" id="{02AB7004-EB27-416A-8128-6BE4015FD83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965295" y="2615827"/>
                    <a:ext cx="367533" cy="499496"/>
                  </a:xfrm>
                  <a:custGeom>
                    <a:avLst/>
                    <a:gdLst>
                      <a:gd name="connsiteX0" fmla="*/ 17573 w 383596"/>
                      <a:gd name="connsiteY0" fmla="*/ 521327 h 521327"/>
                      <a:gd name="connsiteX1" fmla="*/ 0 w 383596"/>
                      <a:gd name="connsiteY1" fmla="*/ 506828 h 521327"/>
                      <a:gd name="connsiteX2" fmla="*/ 381803 w 383596"/>
                      <a:gd name="connsiteY2" fmla="*/ 1980 h 521327"/>
                      <a:gd name="connsiteX3" fmla="*/ 383501 w 383596"/>
                      <a:gd name="connsiteY3" fmla="*/ 0 h 521327"/>
                      <a:gd name="connsiteX4" fmla="*/ 383596 w 383596"/>
                      <a:gd name="connsiteY4" fmla="*/ 125 h 521327"/>
                      <a:gd name="connsiteX5" fmla="*/ 17573 w 383596"/>
                      <a:gd name="connsiteY5" fmla="*/ 521327 h 5213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83596" h="521327">
                        <a:moveTo>
                          <a:pt x="17573" y="521327"/>
                        </a:moveTo>
                        <a:lnTo>
                          <a:pt x="0" y="506828"/>
                        </a:lnTo>
                        <a:lnTo>
                          <a:pt x="381803" y="1980"/>
                        </a:lnTo>
                        <a:lnTo>
                          <a:pt x="383501" y="0"/>
                        </a:lnTo>
                        <a:lnTo>
                          <a:pt x="383596" y="125"/>
                        </a:lnTo>
                        <a:lnTo>
                          <a:pt x="17573" y="521327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6" name="四角形: 角を丸くする 85">
                    <a:extLst>
                      <a:ext uri="{FF2B5EF4-FFF2-40B4-BE49-F238E27FC236}">
                        <a16:creationId xmlns:a16="http://schemas.microsoft.com/office/drawing/2014/main" id="{EDBB0750-81C9-463A-82FF-C44A1C5C89F0}"/>
                      </a:ext>
                    </a:extLst>
                  </p:cNvPr>
                  <p:cNvSpPr/>
                  <p:nvPr/>
                </p:nvSpPr>
                <p:spPr>
                  <a:xfrm>
                    <a:off x="4909095" y="3045604"/>
                    <a:ext cx="117044" cy="119626"/>
                  </a:xfrm>
                  <a:prstGeom prst="roundRect">
                    <a:avLst>
                      <a:gd name="adj" fmla="val 31190"/>
                    </a:avLst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sp>
          <p:nvSpPr>
            <p:cNvPr id="289" name="フリーフォーム: 図形 288">
              <a:extLst>
                <a:ext uri="{FF2B5EF4-FFF2-40B4-BE49-F238E27FC236}">
                  <a16:creationId xmlns:a16="http://schemas.microsoft.com/office/drawing/2014/main" id="{5962D1F6-F96A-4A8B-95AE-CAA6AF792497}"/>
                </a:ext>
              </a:extLst>
            </p:cNvPr>
            <p:cNvSpPr/>
            <p:nvPr/>
          </p:nvSpPr>
          <p:spPr>
            <a:xfrm rot="10800000">
              <a:off x="5131576" y="1867829"/>
              <a:ext cx="238134" cy="45719"/>
            </a:xfrm>
            <a:custGeom>
              <a:avLst/>
              <a:gdLst>
                <a:gd name="connsiteX0" fmla="*/ 120510 w 207890"/>
                <a:gd name="connsiteY0" fmla="*/ 0 h 68083"/>
                <a:gd name="connsiteX1" fmla="*/ 206833 w 207890"/>
                <a:gd name="connsiteY1" fmla="*/ 62374 h 68083"/>
                <a:gd name="connsiteX2" fmla="*/ 207890 w 207890"/>
                <a:gd name="connsiteY2" fmla="*/ 68083 h 68083"/>
                <a:gd name="connsiteX3" fmla="*/ 173089 w 207890"/>
                <a:gd name="connsiteY3" fmla="*/ 50344 h 68083"/>
                <a:gd name="connsiteX4" fmla="*/ 120510 w 207890"/>
                <a:gd name="connsiteY4" fmla="*/ 42318 h 68083"/>
                <a:gd name="connsiteX5" fmla="*/ 67931 w 207890"/>
                <a:gd name="connsiteY5" fmla="*/ 50344 h 68083"/>
                <a:gd name="connsiteX6" fmla="*/ 33130 w 207890"/>
                <a:gd name="connsiteY6" fmla="*/ 68083 h 68083"/>
                <a:gd name="connsiteX7" fmla="*/ 34187 w 207890"/>
                <a:gd name="connsiteY7" fmla="*/ 62374 h 68083"/>
                <a:gd name="connsiteX8" fmla="*/ 36689 w 207890"/>
                <a:gd name="connsiteY8" fmla="*/ 58329 h 68083"/>
                <a:gd name="connsiteX9" fmla="*/ 0 w 207890"/>
                <a:gd name="connsiteY9" fmla="*/ 7551 h 68083"/>
                <a:gd name="connsiteX10" fmla="*/ 47064 w 207890"/>
                <a:gd name="connsiteY10" fmla="*/ 41555 h 68083"/>
                <a:gd name="connsiteX11" fmla="*/ 54265 w 207890"/>
                <a:gd name="connsiteY11" fmla="*/ 29912 h 68083"/>
                <a:gd name="connsiteX12" fmla="*/ 120510 w 207890"/>
                <a:gd name="connsiteY12" fmla="*/ 0 h 68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7890" h="68083">
                  <a:moveTo>
                    <a:pt x="120510" y="0"/>
                  </a:moveTo>
                  <a:cubicBezTo>
                    <a:pt x="159316" y="0"/>
                    <a:pt x="192611" y="25719"/>
                    <a:pt x="206833" y="62374"/>
                  </a:cubicBezTo>
                  <a:lnTo>
                    <a:pt x="207890" y="68083"/>
                  </a:lnTo>
                  <a:lnTo>
                    <a:pt x="173089" y="50344"/>
                  </a:lnTo>
                  <a:cubicBezTo>
                    <a:pt x="156928" y="45176"/>
                    <a:pt x="139161" y="42318"/>
                    <a:pt x="120510" y="42318"/>
                  </a:cubicBezTo>
                  <a:cubicBezTo>
                    <a:pt x="101860" y="42318"/>
                    <a:pt x="84092" y="45176"/>
                    <a:pt x="67931" y="50344"/>
                  </a:cubicBezTo>
                  <a:lnTo>
                    <a:pt x="33130" y="68083"/>
                  </a:lnTo>
                  <a:lnTo>
                    <a:pt x="34187" y="62374"/>
                  </a:lnTo>
                  <a:lnTo>
                    <a:pt x="36689" y="58329"/>
                  </a:lnTo>
                  <a:lnTo>
                    <a:pt x="0" y="7551"/>
                  </a:lnTo>
                  <a:lnTo>
                    <a:pt x="47064" y="41555"/>
                  </a:lnTo>
                  <a:lnTo>
                    <a:pt x="54265" y="29912"/>
                  </a:lnTo>
                  <a:cubicBezTo>
                    <a:pt x="71219" y="11431"/>
                    <a:pt x="94640" y="0"/>
                    <a:pt x="120510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90" name="フリーフォーム: 図形 289">
              <a:extLst>
                <a:ext uri="{FF2B5EF4-FFF2-40B4-BE49-F238E27FC236}">
                  <a16:creationId xmlns:a16="http://schemas.microsoft.com/office/drawing/2014/main" id="{BC7414B4-2A6D-42E8-9538-30CB9060808A}"/>
                </a:ext>
              </a:extLst>
            </p:cNvPr>
            <p:cNvSpPr/>
            <p:nvPr/>
          </p:nvSpPr>
          <p:spPr>
            <a:xfrm rot="10800000" flipH="1">
              <a:off x="4568789" y="1867829"/>
              <a:ext cx="238134" cy="45719"/>
            </a:xfrm>
            <a:custGeom>
              <a:avLst/>
              <a:gdLst>
                <a:gd name="connsiteX0" fmla="*/ 120510 w 207890"/>
                <a:gd name="connsiteY0" fmla="*/ 0 h 68083"/>
                <a:gd name="connsiteX1" fmla="*/ 206833 w 207890"/>
                <a:gd name="connsiteY1" fmla="*/ 62374 h 68083"/>
                <a:gd name="connsiteX2" fmla="*/ 207890 w 207890"/>
                <a:gd name="connsiteY2" fmla="*/ 68083 h 68083"/>
                <a:gd name="connsiteX3" fmla="*/ 173089 w 207890"/>
                <a:gd name="connsiteY3" fmla="*/ 50344 h 68083"/>
                <a:gd name="connsiteX4" fmla="*/ 120510 w 207890"/>
                <a:gd name="connsiteY4" fmla="*/ 42318 h 68083"/>
                <a:gd name="connsiteX5" fmla="*/ 67931 w 207890"/>
                <a:gd name="connsiteY5" fmla="*/ 50344 h 68083"/>
                <a:gd name="connsiteX6" fmla="*/ 33130 w 207890"/>
                <a:gd name="connsiteY6" fmla="*/ 68083 h 68083"/>
                <a:gd name="connsiteX7" fmla="*/ 34187 w 207890"/>
                <a:gd name="connsiteY7" fmla="*/ 62374 h 68083"/>
                <a:gd name="connsiteX8" fmla="*/ 36689 w 207890"/>
                <a:gd name="connsiteY8" fmla="*/ 58329 h 68083"/>
                <a:gd name="connsiteX9" fmla="*/ 0 w 207890"/>
                <a:gd name="connsiteY9" fmla="*/ 7551 h 68083"/>
                <a:gd name="connsiteX10" fmla="*/ 47064 w 207890"/>
                <a:gd name="connsiteY10" fmla="*/ 41555 h 68083"/>
                <a:gd name="connsiteX11" fmla="*/ 54265 w 207890"/>
                <a:gd name="connsiteY11" fmla="*/ 29912 h 68083"/>
                <a:gd name="connsiteX12" fmla="*/ 120510 w 207890"/>
                <a:gd name="connsiteY12" fmla="*/ 0 h 68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7890" h="68083">
                  <a:moveTo>
                    <a:pt x="120510" y="0"/>
                  </a:moveTo>
                  <a:cubicBezTo>
                    <a:pt x="159316" y="0"/>
                    <a:pt x="192611" y="25719"/>
                    <a:pt x="206833" y="62374"/>
                  </a:cubicBezTo>
                  <a:lnTo>
                    <a:pt x="207890" y="68083"/>
                  </a:lnTo>
                  <a:lnTo>
                    <a:pt x="173089" y="50344"/>
                  </a:lnTo>
                  <a:cubicBezTo>
                    <a:pt x="156928" y="45176"/>
                    <a:pt x="139161" y="42318"/>
                    <a:pt x="120510" y="42318"/>
                  </a:cubicBezTo>
                  <a:cubicBezTo>
                    <a:pt x="101860" y="42318"/>
                    <a:pt x="84092" y="45176"/>
                    <a:pt x="67931" y="50344"/>
                  </a:cubicBezTo>
                  <a:lnTo>
                    <a:pt x="33130" y="68083"/>
                  </a:lnTo>
                  <a:lnTo>
                    <a:pt x="34187" y="62374"/>
                  </a:lnTo>
                  <a:lnTo>
                    <a:pt x="36689" y="58329"/>
                  </a:lnTo>
                  <a:lnTo>
                    <a:pt x="0" y="7551"/>
                  </a:lnTo>
                  <a:lnTo>
                    <a:pt x="47064" y="41555"/>
                  </a:lnTo>
                  <a:lnTo>
                    <a:pt x="54265" y="29912"/>
                  </a:lnTo>
                  <a:cubicBezTo>
                    <a:pt x="71219" y="11431"/>
                    <a:pt x="94640" y="0"/>
                    <a:pt x="120510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51" name="フリーフォーム: 図形 350">
              <a:extLst>
                <a:ext uri="{FF2B5EF4-FFF2-40B4-BE49-F238E27FC236}">
                  <a16:creationId xmlns:a16="http://schemas.microsoft.com/office/drawing/2014/main" id="{87D2F920-0348-4C78-A06C-78D67D7AF590}"/>
                </a:ext>
              </a:extLst>
            </p:cNvPr>
            <p:cNvSpPr/>
            <p:nvPr/>
          </p:nvSpPr>
          <p:spPr>
            <a:xfrm rot="5400000">
              <a:off x="4961693" y="2213628"/>
              <a:ext cx="11827" cy="154298"/>
            </a:xfrm>
            <a:custGeom>
              <a:avLst/>
              <a:gdLst>
                <a:gd name="connsiteX0" fmla="*/ 81961 w 81961"/>
                <a:gd name="connsiteY0" fmla="*/ 371320 h 371320"/>
                <a:gd name="connsiteX1" fmla="*/ 74943 w 81961"/>
                <a:gd name="connsiteY1" fmla="*/ 366589 h 371320"/>
                <a:gd name="connsiteX2" fmla="*/ 0 w 81961"/>
                <a:gd name="connsiteY2" fmla="*/ 185660 h 371320"/>
                <a:gd name="connsiteX3" fmla="*/ 74943 w 81961"/>
                <a:gd name="connsiteY3" fmla="*/ 4731 h 371320"/>
                <a:gd name="connsiteX4" fmla="*/ 81961 w 81961"/>
                <a:gd name="connsiteY4" fmla="*/ 0 h 371320"/>
                <a:gd name="connsiteX5" fmla="*/ 77258 w 81961"/>
                <a:gd name="connsiteY5" fmla="*/ 14859 h 371320"/>
                <a:gd name="connsiteX6" fmla="*/ 57150 w 81961"/>
                <a:gd name="connsiteY6" fmla="*/ 185660 h 371320"/>
                <a:gd name="connsiteX7" fmla="*/ 77258 w 81961"/>
                <a:gd name="connsiteY7" fmla="*/ 356461 h 37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961" h="371320">
                  <a:moveTo>
                    <a:pt x="81961" y="371320"/>
                  </a:moveTo>
                  <a:lnTo>
                    <a:pt x="74943" y="366589"/>
                  </a:lnTo>
                  <a:cubicBezTo>
                    <a:pt x="28640" y="320285"/>
                    <a:pt x="0" y="256317"/>
                    <a:pt x="0" y="185660"/>
                  </a:cubicBezTo>
                  <a:cubicBezTo>
                    <a:pt x="0" y="115003"/>
                    <a:pt x="28640" y="51035"/>
                    <a:pt x="74943" y="4731"/>
                  </a:cubicBezTo>
                  <a:lnTo>
                    <a:pt x="81961" y="0"/>
                  </a:lnTo>
                  <a:lnTo>
                    <a:pt x="77258" y="14859"/>
                  </a:lnTo>
                  <a:cubicBezTo>
                    <a:pt x="64310" y="67356"/>
                    <a:pt x="57150" y="125074"/>
                    <a:pt x="57150" y="185660"/>
                  </a:cubicBezTo>
                  <a:cubicBezTo>
                    <a:pt x="57150" y="246246"/>
                    <a:pt x="64310" y="303964"/>
                    <a:pt x="77258" y="35646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232" name="グループ化 231">
            <a:extLst>
              <a:ext uri="{FF2B5EF4-FFF2-40B4-BE49-F238E27FC236}">
                <a16:creationId xmlns:a16="http://schemas.microsoft.com/office/drawing/2014/main" id="{5A829241-03AF-40FF-BD42-84F5D9C3D727}"/>
              </a:ext>
            </a:extLst>
          </p:cNvPr>
          <p:cNvGrpSpPr/>
          <p:nvPr/>
        </p:nvGrpSpPr>
        <p:grpSpPr>
          <a:xfrm>
            <a:off x="7333711" y="1272209"/>
            <a:ext cx="1144796" cy="2263190"/>
            <a:chOff x="7333711" y="1272209"/>
            <a:chExt cx="1144796" cy="2263190"/>
          </a:xfrm>
        </p:grpSpPr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FE6FDF11-92FD-4C27-86CF-B7E5C7AE0EFA}"/>
                </a:ext>
              </a:extLst>
            </p:cNvPr>
            <p:cNvGrpSpPr/>
            <p:nvPr/>
          </p:nvGrpSpPr>
          <p:grpSpPr>
            <a:xfrm>
              <a:off x="7333711" y="1272209"/>
              <a:ext cx="1144796" cy="2263190"/>
              <a:chOff x="7333711" y="1272209"/>
              <a:chExt cx="1144796" cy="2263190"/>
            </a:xfrm>
          </p:grpSpPr>
          <p:grpSp>
            <p:nvGrpSpPr>
              <p:cNvPr id="130" name="グループ化 129">
                <a:extLst>
                  <a:ext uri="{FF2B5EF4-FFF2-40B4-BE49-F238E27FC236}">
                    <a16:creationId xmlns:a16="http://schemas.microsoft.com/office/drawing/2014/main" id="{DF92CFA7-7A91-4ED0-9EB5-43AFD1B5DBBB}"/>
                  </a:ext>
                </a:extLst>
              </p:cNvPr>
              <p:cNvGrpSpPr/>
              <p:nvPr/>
            </p:nvGrpSpPr>
            <p:grpSpPr>
              <a:xfrm>
                <a:off x="7333711" y="1272209"/>
                <a:ext cx="1144796" cy="2263190"/>
                <a:chOff x="3893094" y="495108"/>
                <a:chExt cx="1144796" cy="2263190"/>
              </a:xfrm>
            </p:grpSpPr>
            <p:sp>
              <p:nvSpPr>
                <p:cNvPr id="379" name="フリーフォーム: 図形 378">
                  <a:extLst>
                    <a:ext uri="{FF2B5EF4-FFF2-40B4-BE49-F238E27FC236}">
                      <a16:creationId xmlns:a16="http://schemas.microsoft.com/office/drawing/2014/main" id="{EE420B0E-B616-4C9C-AEC4-2A2A22242960}"/>
                    </a:ext>
                  </a:extLst>
                </p:cNvPr>
                <p:cNvSpPr/>
                <p:nvPr/>
              </p:nvSpPr>
              <p:spPr>
                <a:xfrm flipH="1">
                  <a:off x="4892155" y="1841389"/>
                  <a:ext cx="139060" cy="916908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1" name="フリーフォーム: 図形 150">
                  <a:extLst>
                    <a:ext uri="{FF2B5EF4-FFF2-40B4-BE49-F238E27FC236}">
                      <a16:creationId xmlns:a16="http://schemas.microsoft.com/office/drawing/2014/main" id="{AF349633-1F77-43BD-9722-7E1CD713D2BC}"/>
                    </a:ext>
                  </a:extLst>
                </p:cNvPr>
                <p:cNvSpPr/>
                <p:nvPr/>
              </p:nvSpPr>
              <p:spPr>
                <a:xfrm>
                  <a:off x="3893094" y="1841389"/>
                  <a:ext cx="139060" cy="916908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2" name="片側の 2 つの角を丸めた四角形 144">
                  <a:extLst>
                    <a:ext uri="{FF2B5EF4-FFF2-40B4-BE49-F238E27FC236}">
                      <a16:creationId xmlns:a16="http://schemas.microsoft.com/office/drawing/2014/main" id="{87C22ABD-1470-41FB-BF9D-6213C8BAD005}"/>
                    </a:ext>
                  </a:extLst>
                </p:cNvPr>
                <p:cNvSpPr/>
                <p:nvPr/>
              </p:nvSpPr>
              <p:spPr>
                <a:xfrm>
                  <a:off x="3977037" y="1737372"/>
                  <a:ext cx="974009" cy="1020926"/>
                </a:xfrm>
                <a:prstGeom prst="round2SameRect">
                  <a:avLst>
                    <a:gd name="adj1" fmla="val 28536"/>
                    <a:gd name="adj2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3" name="フリーフォーム: 図形 152">
                  <a:extLst>
                    <a:ext uri="{FF2B5EF4-FFF2-40B4-BE49-F238E27FC236}">
                      <a16:creationId xmlns:a16="http://schemas.microsoft.com/office/drawing/2014/main" id="{BEFBD5D8-654D-4425-94DA-F9A84B39DD03}"/>
                    </a:ext>
                  </a:extLst>
                </p:cNvPr>
                <p:cNvSpPr/>
                <p:nvPr/>
              </p:nvSpPr>
              <p:spPr>
                <a:xfrm>
                  <a:off x="4230325" y="1498015"/>
                  <a:ext cx="467840" cy="38077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4" name="二等辺三角形 153">
                  <a:extLst>
                    <a:ext uri="{FF2B5EF4-FFF2-40B4-BE49-F238E27FC236}">
                      <a16:creationId xmlns:a16="http://schemas.microsoft.com/office/drawing/2014/main" id="{4704D3CC-DE04-4B95-8610-58696944A46B}"/>
                    </a:ext>
                  </a:extLst>
                </p:cNvPr>
                <p:cNvSpPr/>
                <p:nvPr/>
              </p:nvSpPr>
              <p:spPr>
                <a:xfrm rot="10800000">
                  <a:off x="4268116" y="1845960"/>
                  <a:ext cx="409782" cy="433630"/>
                </a:xfrm>
                <a:prstGeom prst="triangl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55" name="グループ化 154">
                  <a:extLst>
                    <a:ext uri="{FF2B5EF4-FFF2-40B4-BE49-F238E27FC236}">
                      <a16:creationId xmlns:a16="http://schemas.microsoft.com/office/drawing/2014/main" id="{A6759C75-737E-481D-BB08-D91112C23BCB}"/>
                    </a:ext>
                  </a:extLst>
                </p:cNvPr>
                <p:cNvGrpSpPr/>
                <p:nvPr/>
              </p:nvGrpSpPr>
              <p:grpSpPr>
                <a:xfrm>
                  <a:off x="3900908" y="495108"/>
                  <a:ext cx="1136982" cy="1243602"/>
                  <a:chOff x="4449879" y="2772559"/>
                  <a:chExt cx="834570" cy="912832"/>
                </a:xfrm>
              </p:grpSpPr>
              <p:sp>
                <p:nvSpPr>
                  <p:cNvPr id="168" name="円/楕円 708">
                    <a:extLst>
                      <a:ext uri="{FF2B5EF4-FFF2-40B4-BE49-F238E27FC236}">
                        <a16:creationId xmlns:a16="http://schemas.microsoft.com/office/drawing/2014/main" id="{B2699310-C8C6-4D85-B490-3C509452394B}"/>
                      </a:ext>
                    </a:extLst>
                  </p:cNvPr>
                  <p:cNvSpPr/>
                  <p:nvPr/>
                </p:nvSpPr>
                <p:spPr>
                  <a:xfrm>
                    <a:off x="4469464" y="2772559"/>
                    <a:ext cx="795397" cy="63420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95397" h="634204">
                        <a:moveTo>
                          <a:pt x="317102" y="0"/>
                        </a:moveTo>
                        <a:cubicBezTo>
                          <a:pt x="345067" y="0"/>
                          <a:pt x="372186" y="3620"/>
                          <a:pt x="397699" y="11623"/>
                        </a:cubicBezTo>
                        <a:cubicBezTo>
                          <a:pt x="423212" y="3620"/>
                          <a:pt x="450331" y="0"/>
                          <a:pt x="478295" y="0"/>
                        </a:cubicBezTo>
                        <a:cubicBezTo>
                          <a:pt x="653426" y="0"/>
                          <a:pt x="795397" y="141971"/>
                          <a:pt x="795397" y="317102"/>
                        </a:cubicBezTo>
                        <a:cubicBezTo>
                          <a:pt x="795397" y="492233"/>
                          <a:pt x="653426" y="634204"/>
                          <a:pt x="478295" y="634204"/>
                        </a:cubicBezTo>
                        <a:cubicBezTo>
                          <a:pt x="450331" y="634204"/>
                          <a:pt x="423212" y="630584"/>
                          <a:pt x="397699" y="622581"/>
                        </a:cubicBezTo>
                        <a:cubicBezTo>
                          <a:pt x="372186" y="630584"/>
                          <a:pt x="345067" y="634204"/>
                          <a:pt x="317102" y="634204"/>
                        </a:cubicBezTo>
                        <a:cubicBezTo>
                          <a:pt x="141971" y="634204"/>
                          <a:pt x="0" y="492233"/>
                          <a:pt x="0" y="317102"/>
                        </a:cubicBezTo>
                        <a:cubicBezTo>
                          <a:pt x="0" y="141971"/>
                          <a:pt x="141971" y="0"/>
                          <a:pt x="317102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69" name="グループ化 168">
                    <a:extLst>
                      <a:ext uri="{FF2B5EF4-FFF2-40B4-BE49-F238E27FC236}">
                        <a16:creationId xmlns:a16="http://schemas.microsoft.com/office/drawing/2014/main" id="{B74CE661-E5D0-487B-997D-2C24F25C1927}"/>
                      </a:ext>
                    </a:extLst>
                  </p:cNvPr>
                  <p:cNvGrpSpPr/>
                  <p:nvPr/>
                </p:nvGrpSpPr>
                <p:grpSpPr>
                  <a:xfrm>
                    <a:off x="4449879" y="2829728"/>
                    <a:ext cx="834570" cy="787400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176" name="グループ化 175">
                      <a:extLst>
                        <a:ext uri="{FF2B5EF4-FFF2-40B4-BE49-F238E27FC236}">
                          <a16:creationId xmlns:a16="http://schemas.microsoft.com/office/drawing/2014/main" id="{87EFA5C6-E99B-4BEC-83F5-75D5BC3F62E7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81" name="円/楕円 302">
                        <a:extLst>
                          <a:ext uri="{FF2B5EF4-FFF2-40B4-BE49-F238E27FC236}">
                            <a16:creationId xmlns:a16="http://schemas.microsoft.com/office/drawing/2014/main" id="{8B15DB8F-2F3E-4711-B3F2-03779997A64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82" name="円/楕円 303">
                        <a:extLst>
                          <a:ext uri="{FF2B5EF4-FFF2-40B4-BE49-F238E27FC236}">
                            <a16:creationId xmlns:a16="http://schemas.microsoft.com/office/drawing/2014/main" id="{99F1EBC5-E76B-4FF7-BAF3-2876606AF99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77" name="グループ化 176">
                      <a:extLst>
                        <a:ext uri="{FF2B5EF4-FFF2-40B4-BE49-F238E27FC236}">
                          <a16:creationId xmlns:a16="http://schemas.microsoft.com/office/drawing/2014/main" id="{5388BD59-90C5-4F96-A35C-46B17F84CD18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79" name="円/楕円 300">
                        <a:extLst>
                          <a:ext uri="{FF2B5EF4-FFF2-40B4-BE49-F238E27FC236}">
                            <a16:creationId xmlns:a16="http://schemas.microsoft.com/office/drawing/2014/main" id="{7D75DA83-E436-4409-A33D-0BF15FA121C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80" name="円/楕円 301">
                        <a:extLst>
                          <a:ext uri="{FF2B5EF4-FFF2-40B4-BE49-F238E27FC236}">
                            <a16:creationId xmlns:a16="http://schemas.microsoft.com/office/drawing/2014/main" id="{4A5B6F71-C215-40BA-9369-275971DF2AD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78" name="円/楕円 299">
                      <a:extLst>
                        <a:ext uri="{FF2B5EF4-FFF2-40B4-BE49-F238E27FC236}">
                          <a16:creationId xmlns:a16="http://schemas.microsoft.com/office/drawing/2014/main" id="{91CED25D-C53C-4C48-B75F-7C6F911AE5C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71" name="円/楕円 27">
                    <a:extLst>
                      <a:ext uri="{FF2B5EF4-FFF2-40B4-BE49-F238E27FC236}">
                        <a16:creationId xmlns:a16="http://schemas.microsoft.com/office/drawing/2014/main" id="{B63C73CB-4AB6-495E-AC6B-39D938055C6B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593212" y="3050602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2" name="円/楕円 27">
                    <a:extLst>
                      <a:ext uri="{FF2B5EF4-FFF2-40B4-BE49-F238E27FC236}">
                        <a16:creationId xmlns:a16="http://schemas.microsoft.com/office/drawing/2014/main" id="{5EA390D9-4100-42B0-BAFF-B87BC761576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984928" y="3050602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3" name="正方形/長方形 67">
                    <a:extLst>
                      <a:ext uri="{FF2B5EF4-FFF2-40B4-BE49-F238E27FC236}">
                        <a16:creationId xmlns:a16="http://schemas.microsoft.com/office/drawing/2014/main" id="{9660C525-2E92-4281-AA6E-B7F6B54D2582}"/>
                      </a:ext>
                    </a:extLst>
                  </p:cNvPr>
                  <p:cNvSpPr/>
                  <p:nvPr/>
                </p:nvSpPr>
                <p:spPr>
                  <a:xfrm>
                    <a:off x="4844104" y="3404590"/>
                    <a:ext cx="50129" cy="256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4" name="月 173">
                    <a:extLst>
                      <a:ext uri="{FF2B5EF4-FFF2-40B4-BE49-F238E27FC236}">
                        <a16:creationId xmlns:a16="http://schemas.microsoft.com/office/drawing/2014/main" id="{893FA0B0-78CE-4244-9125-CA9240032B7E}"/>
                      </a:ext>
                    </a:extLst>
                  </p:cNvPr>
                  <p:cNvSpPr/>
                  <p:nvPr/>
                </p:nvSpPr>
                <p:spPr>
                  <a:xfrm>
                    <a:off x="4509029" y="2909752"/>
                    <a:ext cx="63424" cy="775639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5" name="月 174">
                    <a:extLst>
                      <a:ext uri="{FF2B5EF4-FFF2-40B4-BE49-F238E27FC236}">
                        <a16:creationId xmlns:a16="http://schemas.microsoft.com/office/drawing/2014/main" id="{8222404D-C06B-4213-B5BB-B80AD2D81C2D}"/>
                      </a:ext>
                    </a:extLst>
                  </p:cNvPr>
                  <p:cNvSpPr/>
                  <p:nvPr/>
                </p:nvSpPr>
                <p:spPr>
                  <a:xfrm flipH="1">
                    <a:off x="5169936" y="2909752"/>
                    <a:ext cx="56763" cy="775639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56" name="フリーフォーム: 図形 155">
                  <a:extLst>
                    <a:ext uri="{FF2B5EF4-FFF2-40B4-BE49-F238E27FC236}">
                      <a16:creationId xmlns:a16="http://schemas.microsoft.com/office/drawing/2014/main" id="{B432C850-4127-434C-9947-C4D9645E379B}"/>
                    </a:ext>
                  </a:extLst>
                </p:cNvPr>
                <p:cNvSpPr/>
                <p:nvPr/>
              </p:nvSpPr>
              <p:spPr>
                <a:xfrm>
                  <a:off x="4044609" y="525640"/>
                  <a:ext cx="851646" cy="312616"/>
                </a:xfrm>
                <a:custGeom>
                  <a:avLst/>
                  <a:gdLst>
                    <a:gd name="connsiteX0" fmla="*/ 425823 w 851646"/>
                    <a:gd name="connsiteY0" fmla="*/ 0 h 312616"/>
                    <a:gd name="connsiteX1" fmla="*/ 827162 w 851646"/>
                    <a:gd name="connsiteY1" fmla="*/ 241124 h 312616"/>
                    <a:gd name="connsiteX2" fmla="*/ 851646 w 851646"/>
                    <a:gd name="connsiteY2" fmla="*/ 312616 h 312616"/>
                    <a:gd name="connsiteX3" fmla="*/ 846055 w 851646"/>
                    <a:gd name="connsiteY3" fmla="*/ 310192 h 312616"/>
                    <a:gd name="connsiteX4" fmla="*/ 425823 w 851646"/>
                    <a:gd name="connsiteY4" fmla="*/ 242767 h 312616"/>
                    <a:gd name="connsiteX5" fmla="*/ 5592 w 851646"/>
                    <a:gd name="connsiteY5" fmla="*/ 310192 h 312616"/>
                    <a:gd name="connsiteX6" fmla="*/ 0 w 851646"/>
                    <a:gd name="connsiteY6" fmla="*/ 312616 h 312616"/>
                    <a:gd name="connsiteX7" fmla="*/ 24484 w 851646"/>
                    <a:gd name="connsiteY7" fmla="*/ 241124 h 312616"/>
                    <a:gd name="connsiteX8" fmla="*/ 425823 w 851646"/>
                    <a:gd name="connsiteY8" fmla="*/ 0 h 312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51646" h="312616">
                      <a:moveTo>
                        <a:pt x="425823" y="0"/>
                      </a:moveTo>
                      <a:cubicBezTo>
                        <a:pt x="606242" y="0"/>
                        <a:pt x="761040" y="99426"/>
                        <a:pt x="827162" y="241124"/>
                      </a:cubicBezTo>
                      <a:lnTo>
                        <a:pt x="851646" y="312616"/>
                      </a:lnTo>
                      <a:lnTo>
                        <a:pt x="846055" y="310192"/>
                      </a:lnTo>
                      <a:cubicBezTo>
                        <a:pt x="726097" y="267624"/>
                        <a:pt x="581486" y="242767"/>
                        <a:pt x="425823" y="242767"/>
                      </a:cubicBezTo>
                      <a:cubicBezTo>
                        <a:pt x="270160" y="242767"/>
                        <a:pt x="125549" y="267624"/>
                        <a:pt x="5592" y="310192"/>
                      </a:cubicBezTo>
                      <a:lnTo>
                        <a:pt x="0" y="312616"/>
                      </a:lnTo>
                      <a:lnTo>
                        <a:pt x="24484" y="241124"/>
                      </a:lnTo>
                      <a:cubicBezTo>
                        <a:pt x="90607" y="99426"/>
                        <a:pt x="245405" y="0"/>
                        <a:pt x="425823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7A7822D4-EFA7-4F6C-B5DC-31BFA88A5B95}"/>
                  </a:ext>
                </a:extLst>
              </p:cNvPr>
              <p:cNvSpPr/>
              <p:nvPr/>
            </p:nvSpPr>
            <p:spPr>
              <a:xfrm rot="10800000">
                <a:off x="7487224" y="2514473"/>
                <a:ext cx="831419" cy="578385"/>
              </a:xfrm>
              <a:custGeom>
                <a:avLst/>
                <a:gdLst>
                  <a:gd name="connsiteX0" fmla="*/ 629616 w 831419"/>
                  <a:gd name="connsiteY0" fmla="*/ 578385 h 578385"/>
                  <a:gd name="connsiteX1" fmla="*/ 574036 w 831419"/>
                  <a:gd name="connsiteY1" fmla="*/ 578385 h 578385"/>
                  <a:gd name="connsiteX2" fmla="*/ 409133 w 831419"/>
                  <a:gd name="connsiteY2" fmla="*/ 56263 h 578385"/>
                  <a:gd name="connsiteX3" fmla="*/ 244230 w 831419"/>
                  <a:gd name="connsiteY3" fmla="*/ 578385 h 578385"/>
                  <a:gd name="connsiteX4" fmla="*/ 211493 w 831419"/>
                  <a:gd name="connsiteY4" fmla="*/ 578385 h 578385"/>
                  <a:gd name="connsiteX5" fmla="*/ 14958 w 831419"/>
                  <a:gd name="connsiteY5" fmla="*/ 496978 h 578385"/>
                  <a:gd name="connsiteX6" fmla="*/ 0 w 831419"/>
                  <a:gd name="connsiteY6" fmla="*/ 478849 h 578385"/>
                  <a:gd name="connsiteX7" fmla="*/ 410674 w 831419"/>
                  <a:gd name="connsiteY7" fmla="*/ 0 h 578385"/>
                  <a:gd name="connsiteX8" fmla="*/ 831419 w 831419"/>
                  <a:gd name="connsiteY8" fmla="*/ 490593 h 578385"/>
                  <a:gd name="connsiteX9" fmla="*/ 826152 w 831419"/>
                  <a:gd name="connsiteY9" fmla="*/ 496978 h 578385"/>
                  <a:gd name="connsiteX10" fmla="*/ 629616 w 831419"/>
                  <a:gd name="connsiteY10" fmla="*/ 578385 h 5783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31419" h="578385">
                    <a:moveTo>
                      <a:pt x="629616" y="578385"/>
                    </a:moveTo>
                    <a:lnTo>
                      <a:pt x="574036" y="578385"/>
                    </a:lnTo>
                    <a:lnTo>
                      <a:pt x="409133" y="56263"/>
                    </a:lnTo>
                    <a:lnTo>
                      <a:pt x="244230" y="578385"/>
                    </a:lnTo>
                    <a:lnTo>
                      <a:pt x="211493" y="578385"/>
                    </a:lnTo>
                    <a:cubicBezTo>
                      <a:pt x="134741" y="578385"/>
                      <a:pt x="65255" y="547275"/>
                      <a:pt x="14958" y="496978"/>
                    </a:cubicBezTo>
                    <a:lnTo>
                      <a:pt x="0" y="478849"/>
                    </a:lnTo>
                    <a:lnTo>
                      <a:pt x="410674" y="0"/>
                    </a:lnTo>
                    <a:lnTo>
                      <a:pt x="831419" y="490593"/>
                    </a:lnTo>
                    <a:lnTo>
                      <a:pt x="826152" y="496978"/>
                    </a:lnTo>
                    <a:cubicBezTo>
                      <a:pt x="775854" y="547275"/>
                      <a:pt x="706368" y="578385"/>
                      <a:pt x="629616" y="578385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B5F36496-51FF-4163-AB25-CDFA2BCFFF49}"/>
                  </a:ext>
                </a:extLst>
              </p:cNvPr>
              <p:cNvSpPr/>
              <p:nvPr/>
            </p:nvSpPr>
            <p:spPr>
              <a:xfrm rot="10800000">
                <a:off x="7520684" y="2568379"/>
                <a:ext cx="385893" cy="524479"/>
              </a:xfrm>
              <a:custGeom>
                <a:avLst/>
                <a:gdLst>
                  <a:gd name="connsiteX0" fmla="*/ 368324 w 385893"/>
                  <a:gd name="connsiteY0" fmla="*/ 524479 h 524479"/>
                  <a:gd name="connsiteX1" fmla="*/ 0 w 385893"/>
                  <a:gd name="connsiteY1" fmla="*/ 0 h 524479"/>
                  <a:gd name="connsiteX2" fmla="*/ 385893 w 385893"/>
                  <a:gd name="connsiteY2" fmla="*/ 510257 h 524479"/>
                  <a:gd name="connsiteX3" fmla="*/ 369292 w 385893"/>
                  <a:gd name="connsiteY3" fmla="*/ 523953 h 524479"/>
                  <a:gd name="connsiteX4" fmla="*/ 368324 w 385893"/>
                  <a:gd name="connsiteY4" fmla="*/ 524479 h 5244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5893" h="524479">
                    <a:moveTo>
                      <a:pt x="368324" y="524479"/>
                    </a:moveTo>
                    <a:lnTo>
                      <a:pt x="0" y="0"/>
                    </a:lnTo>
                    <a:lnTo>
                      <a:pt x="385893" y="510257"/>
                    </a:lnTo>
                    <a:lnTo>
                      <a:pt x="369292" y="523953"/>
                    </a:lnTo>
                    <a:lnTo>
                      <a:pt x="368324" y="524479"/>
                    </a:ln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3FBCE4F7-7994-4AA0-9F87-D68673692BD1}"/>
                  </a:ext>
                </a:extLst>
              </p:cNvPr>
              <p:cNvSpPr/>
              <p:nvPr/>
            </p:nvSpPr>
            <p:spPr>
              <a:xfrm rot="10800000">
                <a:off x="7903828" y="2575637"/>
                <a:ext cx="383596" cy="521327"/>
              </a:xfrm>
              <a:custGeom>
                <a:avLst/>
                <a:gdLst>
                  <a:gd name="connsiteX0" fmla="*/ 17573 w 383596"/>
                  <a:gd name="connsiteY0" fmla="*/ 521327 h 521327"/>
                  <a:gd name="connsiteX1" fmla="*/ 0 w 383596"/>
                  <a:gd name="connsiteY1" fmla="*/ 506828 h 521327"/>
                  <a:gd name="connsiteX2" fmla="*/ 381803 w 383596"/>
                  <a:gd name="connsiteY2" fmla="*/ 1980 h 521327"/>
                  <a:gd name="connsiteX3" fmla="*/ 383501 w 383596"/>
                  <a:gd name="connsiteY3" fmla="*/ 0 h 521327"/>
                  <a:gd name="connsiteX4" fmla="*/ 383596 w 383596"/>
                  <a:gd name="connsiteY4" fmla="*/ 125 h 521327"/>
                  <a:gd name="connsiteX5" fmla="*/ 17573 w 383596"/>
                  <a:gd name="connsiteY5" fmla="*/ 521327 h 521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83596" h="521327">
                    <a:moveTo>
                      <a:pt x="17573" y="521327"/>
                    </a:moveTo>
                    <a:lnTo>
                      <a:pt x="0" y="506828"/>
                    </a:lnTo>
                    <a:lnTo>
                      <a:pt x="381803" y="1980"/>
                    </a:lnTo>
                    <a:lnTo>
                      <a:pt x="383501" y="0"/>
                    </a:lnTo>
                    <a:lnTo>
                      <a:pt x="383596" y="125"/>
                    </a:lnTo>
                    <a:lnTo>
                      <a:pt x="17573" y="521327"/>
                    </a:ln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91" name="フリーフォーム: 図形 290">
              <a:extLst>
                <a:ext uri="{FF2B5EF4-FFF2-40B4-BE49-F238E27FC236}">
                  <a16:creationId xmlns:a16="http://schemas.microsoft.com/office/drawing/2014/main" id="{4C6B9EAE-5FA9-45C5-B37B-F71B6BB7E6AF}"/>
                </a:ext>
              </a:extLst>
            </p:cNvPr>
            <p:cNvSpPr/>
            <p:nvPr/>
          </p:nvSpPr>
          <p:spPr>
            <a:xfrm rot="10800000">
              <a:off x="8079563" y="1867829"/>
              <a:ext cx="238134" cy="45719"/>
            </a:xfrm>
            <a:custGeom>
              <a:avLst/>
              <a:gdLst>
                <a:gd name="connsiteX0" fmla="*/ 120510 w 207890"/>
                <a:gd name="connsiteY0" fmla="*/ 0 h 68083"/>
                <a:gd name="connsiteX1" fmla="*/ 206833 w 207890"/>
                <a:gd name="connsiteY1" fmla="*/ 62374 h 68083"/>
                <a:gd name="connsiteX2" fmla="*/ 207890 w 207890"/>
                <a:gd name="connsiteY2" fmla="*/ 68083 h 68083"/>
                <a:gd name="connsiteX3" fmla="*/ 173089 w 207890"/>
                <a:gd name="connsiteY3" fmla="*/ 50344 h 68083"/>
                <a:gd name="connsiteX4" fmla="*/ 120510 w 207890"/>
                <a:gd name="connsiteY4" fmla="*/ 42318 h 68083"/>
                <a:gd name="connsiteX5" fmla="*/ 67931 w 207890"/>
                <a:gd name="connsiteY5" fmla="*/ 50344 h 68083"/>
                <a:gd name="connsiteX6" fmla="*/ 33130 w 207890"/>
                <a:gd name="connsiteY6" fmla="*/ 68083 h 68083"/>
                <a:gd name="connsiteX7" fmla="*/ 34187 w 207890"/>
                <a:gd name="connsiteY7" fmla="*/ 62374 h 68083"/>
                <a:gd name="connsiteX8" fmla="*/ 36689 w 207890"/>
                <a:gd name="connsiteY8" fmla="*/ 58329 h 68083"/>
                <a:gd name="connsiteX9" fmla="*/ 0 w 207890"/>
                <a:gd name="connsiteY9" fmla="*/ 7551 h 68083"/>
                <a:gd name="connsiteX10" fmla="*/ 47064 w 207890"/>
                <a:gd name="connsiteY10" fmla="*/ 41555 h 68083"/>
                <a:gd name="connsiteX11" fmla="*/ 54265 w 207890"/>
                <a:gd name="connsiteY11" fmla="*/ 29912 h 68083"/>
                <a:gd name="connsiteX12" fmla="*/ 120510 w 207890"/>
                <a:gd name="connsiteY12" fmla="*/ 0 h 68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7890" h="68083">
                  <a:moveTo>
                    <a:pt x="120510" y="0"/>
                  </a:moveTo>
                  <a:cubicBezTo>
                    <a:pt x="159316" y="0"/>
                    <a:pt x="192611" y="25719"/>
                    <a:pt x="206833" y="62374"/>
                  </a:cubicBezTo>
                  <a:lnTo>
                    <a:pt x="207890" y="68083"/>
                  </a:lnTo>
                  <a:lnTo>
                    <a:pt x="173089" y="50344"/>
                  </a:lnTo>
                  <a:cubicBezTo>
                    <a:pt x="156928" y="45176"/>
                    <a:pt x="139161" y="42318"/>
                    <a:pt x="120510" y="42318"/>
                  </a:cubicBezTo>
                  <a:cubicBezTo>
                    <a:pt x="101860" y="42318"/>
                    <a:pt x="84092" y="45176"/>
                    <a:pt x="67931" y="50344"/>
                  </a:cubicBezTo>
                  <a:lnTo>
                    <a:pt x="33130" y="68083"/>
                  </a:lnTo>
                  <a:lnTo>
                    <a:pt x="34187" y="62374"/>
                  </a:lnTo>
                  <a:lnTo>
                    <a:pt x="36689" y="58329"/>
                  </a:lnTo>
                  <a:lnTo>
                    <a:pt x="0" y="7551"/>
                  </a:lnTo>
                  <a:lnTo>
                    <a:pt x="47064" y="41555"/>
                  </a:lnTo>
                  <a:lnTo>
                    <a:pt x="54265" y="29912"/>
                  </a:lnTo>
                  <a:cubicBezTo>
                    <a:pt x="71219" y="11431"/>
                    <a:pt x="94640" y="0"/>
                    <a:pt x="120510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92" name="フリーフォーム: 図形 291">
              <a:extLst>
                <a:ext uri="{FF2B5EF4-FFF2-40B4-BE49-F238E27FC236}">
                  <a16:creationId xmlns:a16="http://schemas.microsoft.com/office/drawing/2014/main" id="{2D0CE11F-F8BF-4D30-8AD5-273DFA580AFF}"/>
                </a:ext>
              </a:extLst>
            </p:cNvPr>
            <p:cNvSpPr/>
            <p:nvPr/>
          </p:nvSpPr>
          <p:spPr>
            <a:xfrm rot="10800000" flipH="1">
              <a:off x="7516776" y="1867829"/>
              <a:ext cx="238134" cy="45719"/>
            </a:xfrm>
            <a:custGeom>
              <a:avLst/>
              <a:gdLst>
                <a:gd name="connsiteX0" fmla="*/ 120510 w 207890"/>
                <a:gd name="connsiteY0" fmla="*/ 0 h 68083"/>
                <a:gd name="connsiteX1" fmla="*/ 206833 w 207890"/>
                <a:gd name="connsiteY1" fmla="*/ 62374 h 68083"/>
                <a:gd name="connsiteX2" fmla="*/ 207890 w 207890"/>
                <a:gd name="connsiteY2" fmla="*/ 68083 h 68083"/>
                <a:gd name="connsiteX3" fmla="*/ 173089 w 207890"/>
                <a:gd name="connsiteY3" fmla="*/ 50344 h 68083"/>
                <a:gd name="connsiteX4" fmla="*/ 120510 w 207890"/>
                <a:gd name="connsiteY4" fmla="*/ 42318 h 68083"/>
                <a:gd name="connsiteX5" fmla="*/ 67931 w 207890"/>
                <a:gd name="connsiteY5" fmla="*/ 50344 h 68083"/>
                <a:gd name="connsiteX6" fmla="*/ 33130 w 207890"/>
                <a:gd name="connsiteY6" fmla="*/ 68083 h 68083"/>
                <a:gd name="connsiteX7" fmla="*/ 34187 w 207890"/>
                <a:gd name="connsiteY7" fmla="*/ 62374 h 68083"/>
                <a:gd name="connsiteX8" fmla="*/ 36689 w 207890"/>
                <a:gd name="connsiteY8" fmla="*/ 58329 h 68083"/>
                <a:gd name="connsiteX9" fmla="*/ 0 w 207890"/>
                <a:gd name="connsiteY9" fmla="*/ 7551 h 68083"/>
                <a:gd name="connsiteX10" fmla="*/ 47064 w 207890"/>
                <a:gd name="connsiteY10" fmla="*/ 41555 h 68083"/>
                <a:gd name="connsiteX11" fmla="*/ 54265 w 207890"/>
                <a:gd name="connsiteY11" fmla="*/ 29912 h 68083"/>
                <a:gd name="connsiteX12" fmla="*/ 120510 w 207890"/>
                <a:gd name="connsiteY12" fmla="*/ 0 h 68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7890" h="68083">
                  <a:moveTo>
                    <a:pt x="120510" y="0"/>
                  </a:moveTo>
                  <a:cubicBezTo>
                    <a:pt x="159316" y="0"/>
                    <a:pt x="192611" y="25719"/>
                    <a:pt x="206833" y="62374"/>
                  </a:cubicBezTo>
                  <a:lnTo>
                    <a:pt x="207890" y="68083"/>
                  </a:lnTo>
                  <a:lnTo>
                    <a:pt x="173089" y="50344"/>
                  </a:lnTo>
                  <a:cubicBezTo>
                    <a:pt x="156928" y="45176"/>
                    <a:pt x="139161" y="42318"/>
                    <a:pt x="120510" y="42318"/>
                  </a:cubicBezTo>
                  <a:cubicBezTo>
                    <a:pt x="101860" y="42318"/>
                    <a:pt x="84092" y="45176"/>
                    <a:pt x="67931" y="50344"/>
                  </a:cubicBezTo>
                  <a:lnTo>
                    <a:pt x="33130" y="68083"/>
                  </a:lnTo>
                  <a:lnTo>
                    <a:pt x="34187" y="62374"/>
                  </a:lnTo>
                  <a:lnTo>
                    <a:pt x="36689" y="58329"/>
                  </a:lnTo>
                  <a:lnTo>
                    <a:pt x="0" y="7551"/>
                  </a:lnTo>
                  <a:lnTo>
                    <a:pt x="47064" y="41555"/>
                  </a:lnTo>
                  <a:lnTo>
                    <a:pt x="54265" y="29912"/>
                  </a:lnTo>
                  <a:cubicBezTo>
                    <a:pt x="71219" y="11431"/>
                    <a:pt x="94640" y="0"/>
                    <a:pt x="120510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76" name="フリーフォーム: 図形 375">
              <a:extLst>
                <a:ext uri="{FF2B5EF4-FFF2-40B4-BE49-F238E27FC236}">
                  <a16:creationId xmlns:a16="http://schemas.microsoft.com/office/drawing/2014/main" id="{CC42F10D-6103-4D68-AA1B-516A71B627C6}"/>
                </a:ext>
              </a:extLst>
            </p:cNvPr>
            <p:cNvSpPr/>
            <p:nvPr/>
          </p:nvSpPr>
          <p:spPr>
            <a:xfrm rot="5400000">
              <a:off x="7909592" y="2191938"/>
              <a:ext cx="11827" cy="154298"/>
            </a:xfrm>
            <a:custGeom>
              <a:avLst/>
              <a:gdLst>
                <a:gd name="connsiteX0" fmla="*/ 81961 w 81961"/>
                <a:gd name="connsiteY0" fmla="*/ 371320 h 371320"/>
                <a:gd name="connsiteX1" fmla="*/ 74943 w 81961"/>
                <a:gd name="connsiteY1" fmla="*/ 366589 h 371320"/>
                <a:gd name="connsiteX2" fmla="*/ 0 w 81961"/>
                <a:gd name="connsiteY2" fmla="*/ 185660 h 371320"/>
                <a:gd name="connsiteX3" fmla="*/ 74943 w 81961"/>
                <a:gd name="connsiteY3" fmla="*/ 4731 h 371320"/>
                <a:gd name="connsiteX4" fmla="*/ 81961 w 81961"/>
                <a:gd name="connsiteY4" fmla="*/ 0 h 371320"/>
                <a:gd name="connsiteX5" fmla="*/ 77258 w 81961"/>
                <a:gd name="connsiteY5" fmla="*/ 14859 h 371320"/>
                <a:gd name="connsiteX6" fmla="*/ 57150 w 81961"/>
                <a:gd name="connsiteY6" fmla="*/ 185660 h 371320"/>
                <a:gd name="connsiteX7" fmla="*/ 77258 w 81961"/>
                <a:gd name="connsiteY7" fmla="*/ 356461 h 37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961" h="371320">
                  <a:moveTo>
                    <a:pt x="81961" y="371320"/>
                  </a:moveTo>
                  <a:lnTo>
                    <a:pt x="74943" y="366589"/>
                  </a:lnTo>
                  <a:cubicBezTo>
                    <a:pt x="28640" y="320285"/>
                    <a:pt x="0" y="256317"/>
                    <a:pt x="0" y="185660"/>
                  </a:cubicBezTo>
                  <a:cubicBezTo>
                    <a:pt x="0" y="115003"/>
                    <a:pt x="28640" y="51035"/>
                    <a:pt x="74943" y="4731"/>
                  </a:cubicBezTo>
                  <a:lnTo>
                    <a:pt x="81961" y="0"/>
                  </a:lnTo>
                  <a:lnTo>
                    <a:pt x="77258" y="14859"/>
                  </a:lnTo>
                  <a:cubicBezTo>
                    <a:pt x="64310" y="67356"/>
                    <a:pt x="57150" y="125074"/>
                    <a:pt x="57150" y="185660"/>
                  </a:cubicBezTo>
                  <a:cubicBezTo>
                    <a:pt x="57150" y="246246"/>
                    <a:pt x="64310" y="303964"/>
                    <a:pt x="77258" y="35646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234" name="グループ化 233">
            <a:extLst>
              <a:ext uri="{FF2B5EF4-FFF2-40B4-BE49-F238E27FC236}">
                <a16:creationId xmlns:a16="http://schemas.microsoft.com/office/drawing/2014/main" id="{42B6BDFA-4284-4CD8-BD9A-E07068A2AD29}"/>
              </a:ext>
            </a:extLst>
          </p:cNvPr>
          <p:cNvGrpSpPr/>
          <p:nvPr/>
        </p:nvGrpSpPr>
        <p:grpSpPr>
          <a:xfrm>
            <a:off x="4413612" y="4252693"/>
            <a:ext cx="1101779" cy="2206129"/>
            <a:chOff x="4413612" y="4252693"/>
            <a:chExt cx="1101779" cy="2206129"/>
          </a:xfrm>
        </p:grpSpPr>
        <p:grpSp>
          <p:nvGrpSpPr>
            <p:cNvPr id="228" name="グループ化 227">
              <a:extLst>
                <a:ext uri="{FF2B5EF4-FFF2-40B4-BE49-F238E27FC236}">
                  <a16:creationId xmlns:a16="http://schemas.microsoft.com/office/drawing/2014/main" id="{90249767-7F24-49C9-BA46-ED6A25B422AE}"/>
                </a:ext>
              </a:extLst>
            </p:cNvPr>
            <p:cNvGrpSpPr/>
            <p:nvPr/>
          </p:nvGrpSpPr>
          <p:grpSpPr>
            <a:xfrm>
              <a:off x="4413612" y="4252693"/>
              <a:ext cx="1101779" cy="2206129"/>
              <a:chOff x="2419481" y="3484942"/>
              <a:chExt cx="1101779" cy="2206129"/>
            </a:xfrm>
          </p:grpSpPr>
          <p:sp>
            <p:nvSpPr>
              <p:cNvPr id="381" name="フリーフォーム: 図形 380">
                <a:extLst>
                  <a:ext uri="{FF2B5EF4-FFF2-40B4-BE49-F238E27FC236}">
                    <a16:creationId xmlns:a16="http://schemas.microsoft.com/office/drawing/2014/main" id="{B9053B1A-867D-4FAC-9984-1E9572BF31A4}"/>
                  </a:ext>
                </a:extLst>
              </p:cNvPr>
              <p:cNvSpPr/>
              <p:nvPr/>
            </p:nvSpPr>
            <p:spPr>
              <a:xfrm flipH="1">
                <a:off x="3309079" y="4680531"/>
                <a:ext cx="153672" cy="945893"/>
              </a:xfrm>
              <a:custGeom>
                <a:avLst/>
                <a:gdLst>
                  <a:gd name="connsiteX0" fmla="*/ 153672 w 153672"/>
                  <a:gd name="connsiteY0" fmla="*/ 0 h 945893"/>
                  <a:gd name="connsiteX1" fmla="*/ 153672 w 153672"/>
                  <a:gd name="connsiteY1" fmla="*/ 945893 h 945893"/>
                  <a:gd name="connsiteX2" fmla="*/ 0 w 153672"/>
                  <a:gd name="connsiteY2" fmla="*/ 945893 h 945893"/>
                  <a:gd name="connsiteX3" fmla="*/ 0 w 153672"/>
                  <a:gd name="connsiteY3" fmla="*/ 326520 h 945893"/>
                  <a:gd name="connsiteX4" fmla="*/ 118335 w 153672"/>
                  <a:gd name="connsiteY4" fmla="*/ 29551 h 945893"/>
                  <a:gd name="connsiteX5" fmla="*/ 153672 w 153672"/>
                  <a:gd name="connsiteY5" fmla="*/ 0 h 945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3672" h="945893">
                    <a:moveTo>
                      <a:pt x="153672" y="0"/>
                    </a:moveTo>
                    <a:lnTo>
                      <a:pt x="153672" y="945893"/>
                    </a:lnTo>
                    <a:lnTo>
                      <a:pt x="0" y="945893"/>
                    </a:lnTo>
                    <a:lnTo>
                      <a:pt x="0" y="326520"/>
                    </a:lnTo>
                    <a:cubicBezTo>
                      <a:pt x="0" y="207901"/>
                      <a:pt x="45851" y="101564"/>
                      <a:pt x="118335" y="29551"/>
                    </a:cubicBezTo>
                    <a:lnTo>
                      <a:pt x="153672" y="0"/>
                    </a:lnTo>
                    <a:close/>
                  </a:path>
                </a:pathLst>
              </a:custGeom>
              <a:pattFill prst="plaid">
                <a:fgClr>
                  <a:srgbClr val="FF6699"/>
                </a:fgClr>
                <a:bgClr>
                  <a:srgbClr val="FF99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2" name="片側の 2 つの角を丸めた四角形 181">
                <a:extLst>
                  <a:ext uri="{FF2B5EF4-FFF2-40B4-BE49-F238E27FC236}">
                    <a16:creationId xmlns:a16="http://schemas.microsoft.com/office/drawing/2014/main" id="{F899B1EC-5450-49C1-9FB5-07D32A97B458}"/>
                  </a:ext>
                </a:extLst>
              </p:cNvPr>
              <p:cNvSpPr/>
              <p:nvPr/>
            </p:nvSpPr>
            <p:spPr>
              <a:xfrm>
                <a:off x="2451200" y="3484942"/>
                <a:ext cx="1031478" cy="98775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3" name="フリーフォーム: 図形 242">
                <a:extLst>
                  <a:ext uri="{FF2B5EF4-FFF2-40B4-BE49-F238E27FC236}">
                    <a16:creationId xmlns:a16="http://schemas.microsoft.com/office/drawing/2014/main" id="{F19B043C-2C40-4F60-BBF1-C5F2AC239724}"/>
                  </a:ext>
                </a:extLst>
              </p:cNvPr>
              <p:cNvSpPr/>
              <p:nvPr/>
            </p:nvSpPr>
            <p:spPr>
              <a:xfrm>
                <a:off x="2720368" y="4339963"/>
                <a:ext cx="456610" cy="440816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4" name="フリーフォーム: 図形 243">
                <a:extLst>
                  <a:ext uri="{FF2B5EF4-FFF2-40B4-BE49-F238E27FC236}">
                    <a16:creationId xmlns:a16="http://schemas.microsoft.com/office/drawing/2014/main" id="{2B9E6D16-6227-4192-AE62-3CE8B6B2C89D}"/>
                  </a:ext>
                </a:extLst>
              </p:cNvPr>
              <p:cNvSpPr/>
              <p:nvPr/>
            </p:nvSpPr>
            <p:spPr>
              <a:xfrm>
                <a:off x="2463298" y="4680531"/>
                <a:ext cx="153672" cy="945893"/>
              </a:xfrm>
              <a:custGeom>
                <a:avLst/>
                <a:gdLst>
                  <a:gd name="connsiteX0" fmla="*/ 153672 w 153672"/>
                  <a:gd name="connsiteY0" fmla="*/ 0 h 945893"/>
                  <a:gd name="connsiteX1" fmla="*/ 153672 w 153672"/>
                  <a:gd name="connsiteY1" fmla="*/ 945893 h 945893"/>
                  <a:gd name="connsiteX2" fmla="*/ 0 w 153672"/>
                  <a:gd name="connsiteY2" fmla="*/ 945893 h 945893"/>
                  <a:gd name="connsiteX3" fmla="*/ 0 w 153672"/>
                  <a:gd name="connsiteY3" fmla="*/ 326520 h 945893"/>
                  <a:gd name="connsiteX4" fmla="*/ 118335 w 153672"/>
                  <a:gd name="connsiteY4" fmla="*/ 29551 h 945893"/>
                  <a:gd name="connsiteX5" fmla="*/ 153672 w 153672"/>
                  <a:gd name="connsiteY5" fmla="*/ 0 h 945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3672" h="945893">
                    <a:moveTo>
                      <a:pt x="153672" y="0"/>
                    </a:moveTo>
                    <a:lnTo>
                      <a:pt x="153672" y="945893"/>
                    </a:lnTo>
                    <a:lnTo>
                      <a:pt x="0" y="945893"/>
                    </a:lnTo>
                    <a:lnTo>
                      <a:pt x="0" y="326520"/>
                    </a:lnTo>
                    <a:cubicBezTo>
                      <a:pt x="0" y="207901"/>
                      <a:pt x="45851" y="101564"/>
                      <a:pt x="118335" y="29551"/>
                    </a:cubicBezTo>
                    <a:lnTo>
                      <a:pt x="153672" y="0"/>
                    </a:lnTo>
                    <a:close/>
                  </a:path>
                </a:pathLst>
              </a:custGeom>
              <a:pattFill prst="plaid">
                <a:fgClr>
                  <a:srgbClr val="FF6699"/>
                </a:fgClr>
                <a:bgClr>
                  <a:srgbClr val="FF99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5" name="フリーフォーム: 図形 244">
                <a:extLst>
                  <a:ext uri="{FF2B5EF4-FFF2-40B4-BE49-F238E27FC236}">
                    <a16:creationId xmlns:a16="http://schemas.microsoft.com/office/drawing/2014/main" id="{171990BB-3243-4571-99F4-8A64DF6CD743}"/>
                  </a:ext>
                </a:extLst>
              </p:cNvPr>
              <p:cNvSpPr/>
              <p:nvPr/>
            </p:nvSpPr>
            <p:spPr>
              <a:xfrm>
                <a:off x="2539500" y="4610243"/>
                <a:ext cx="840208" cy="1016182"/>
              </a:xfrm>
              <a:custGeom>
                <a:avLst/>
                <a:gdLst>
                  <a:gd name="connsiteX0" fmla="*/ 743127 w 974009"/>
                  <a:gd name="connsiteY0" fmla="*/ 0 h 1016182"/>
                  <a:gd name="connsiteX1" fmla="*/ 752081 w 974009"/>
                  <a:gd name="connsiteY1" fmla="*/ 903 h 1016182"/>
                  <a:gd name="connsiteX2" fmla="*/ 974009 w 974009"/>
                  <a:gd name="connsiteY2" fmla="*/ 273199 h 1016182"/>
                  <a:gd name="connsiteX3" fmla="*/ 974009 w 974009"/>
                  <a:gd name="connsiteY3" fmla="*/ 1016182 h 1016182"/>
                  <a:gd name="connsiteX4" fmla="*/ 0 w 974009"/>
                  <a:gd name="connsiteY4" fmla="*/ 1016182 h 1016182"/>
                  <a:gd name="connsiteX5" fmla="*/ 0 w 974009"/>
                  <a:gd name="connsiteY5" fmla="*/ 273199 h 1016182"/>
                  <a:gd name="connsiteX6" fmla="*/ 221928 w 974009"/>
                  <a:gd name="connsiteY6" fmla="*/ 903 h 1016182"/>
                  <a:gd name="connsiteX7" fmla="*/ 230881 w 974009"/>
                  <a:gd name="connsiteY7" fmla="*/ 0 h 1016182"/>
                  <a:gd name="connsiteX8" fmla="*/ 235401 w 974009"/>
                  <a:gd name="connsiteY8" fmla="*/ 7436 h 1016182"/>
                  <a:gd name="connsiteX9" fmla="*/ 487004 w 974009"/>
                  <a:gd name="connsiteY9" fmla="*/ 126882 h 1016182"/>
                  <a:gd name="connsiteX10" fmla="*/ 738607 w 974009"/>
                  <a:gd name="connsiteY10" fmla="*/ 7436 h 1016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4009" h="1016182">
                    <a:moveTo>
                      <a:pt x="743127" y="0"/>
                    </a:moveTo>
                    <a:lnTo>
                      <a:pt x="752081" y="903"/>
                    </a:lnTo>
                    <a:cubicBezTo>
                      <a:pt x="878735" y="26820"/>
                      <a:pt x="974009" y="138883"/>
                      <a:pt x="974009" y="273199"/>
                    </a:cubicBezTo>
                    <a:lnTo>
                      <a:pt x="974009" y="1016182"/>
                    </a:lnTo>
                    <a:lnTo>
                      <a:pt x="0" y="1016182"/>
                    </a:lnTo>
                    <a:lnTo>
                      <a:pt x="0" y="273199"/>
                    </a:lnTo>
                    <a:cubicBezTo>
                      <a:pt x="0" y="138883"/>
                      <a:pt x="95274" y="26820"/>
                      <a:pt x="221928" y="903"/>
                    </a:cubicBezTo>
                    <a:lnTo>
                      <a:pt x="230881" y="0"/>
                    </a:lnTo>
                    <a:lnTo>
                      <a:pt x="235401" y="7436"/>
                    </a:lnTo>
                    <a:cubicBezTo>
                      <a:pt x="289928" y="79501"/>
                      <a:pt x="382269" y="126882"/>
                      <a:pt x="487004" y="126882"/>
                    </a:cubicBezTo>
                    <a:cubicBezTo>
                      <a:pt x="591739" y="126882"/>
                      <a:pt x="684080" y="79501"/>
                      <a:pt x="738607" y="7436"/>
                    </a:cubicBezTo>
                    <a:close/>
                  </a:path>
                </a:pathLst>
              </a:custGeom>
              <a:pattFill prst="plaid">
                <a:fgClr>
                  <a:srgbClr val="FF6699"/>
                </a:fgClr>
                <a:bgClr>
                  <a:srgbClr val="FF99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46" name="グループ化 245">
                <a:extLst>
                  <a:ext uri="{FF2B5EF4-FFF2-40B4-BE49-F238E27FC236}">
                    <a16:creationId xmlns:a16="http://schemas.microsoft.com/office/drawing/2014/main" id="{B5794B13-B344-47EF-8A20-29A31707E6F3}"/>
                  </a:ext>
                </a:extLst>
              </p:cNvPr>
              <p:cNvGrpSpPr/>
              <p:nvPr/>
            </p:nvGrpSpPr>
            <p:grpSpPr>
              <a:xfrm>
                <a:off x="2952051" y="4521603"/>
                <a:ext cx="444728" cy="1169468"/>
                <a:chOff x="2952051" y="4521603"/>
                <a:chExt cx="444728" cy="1169468"/>
              </a:xfrm>
            </p:grpSpPr>
            <p:sp>
              <p:nvSpPr>
                <p:cNvPr id="277" name="四角形: 角を丸くする 276">
                  <a:extLst>
                    <a:ext uri="{FF2B5EF4-FFF2-40B4-BE49-F238E27FC236}">
                      <a16:creationId xmlns:a16="http://schemas.microsoft.com/office/drawing/2014/main" id="{4319706A-8809-4AB7-A210-9AEC6EC1A4DB}"/>
                    </a:ext>
                  </a:extLst>
                </p:cNvPr>
                <p:cNvSpPr/>
                <p:nvPr/>
              </p:nvSpPr>
              <p:spPr>
                <a:xfrm rot="19479653">
                  <a:off x="2952051" y="4521603"/>
                  <a:ext cx="45719" cy="110565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8" name="フローチャート: 論理積ゲート 277">
                  <a:extLst>
                    <a:ext uri="{FF2B5EF4-FFF2-40B4-BE49-F238E27FC236}">
                      <a16:creationId xmlns:a16="http://schemas.microsoft.com/office/drawing/2014/main" id="{E401C0DF-F018-4FCE-8DFD-AB10D21EC15A}"/>
                    </a:ext>
                  </a:extLst>
                </p:cNvPr>
                <p:cNvSpPr/>
                <p:nvPr/>
              </p:nvSpPr>
              <p:spPr>
                <a:xfrm rot="5400000">
                  <a:off x="3082025" y="5376317"/>
                  <a:ext cx="314754" cy="314754"/>
                </a:xfrm>
                <a:prstGeom prst="flowChartDelay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9" name="フローチャート: 論理積ゲート 278">
                  <a:extLst>
                    <a:ext uri="{FF2B5EF4-FFF2-40B4-BE49-F238E27FC236}">
                      <a16:creationId xmlns:a16="http://schemas.microsoft.com/office/drawing/2014/main" id="{E3F90D64-5B32-46C2-A003-E0FE9CCD1273}"/>
                    </a:ext>
                  </a:extLst>
                </p:cNvPr>
                <p:cNvSpPr/>
                <p:nvPr/>
              </p:nvSpPr>
              <p:spPr>
                <a:xfrm rot="5400000">
                  <a:off x="3107072" y="5341416"/>
                  <a:ext cx="264660" cy="314754"/>
                </a:xfrm>
                <a:prstGeom prst="flowChartDelay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0" name="楕円 279">
                  <a:extLst>
                    <a:ext uri="{FF2B5EF4-FFF2-40B4-BE49-F238E27FC236}">
                      <a16:creationId xmlns:a16="http://schemas.microsoft.com/office/drawing/2014/main" id="{F725133F-8B15-4A9A-8C67-29EA1BB3998F}"/>
                    </a:ext>
                  </a:extLst>
                </p:cNvPr>
                <p:cNvSpPr/>
                <p:nvPr/>
              </p:nvSpPr>
              <p:spPr>
                <a:xfrm>
                  <a:off x="3214782" y="5530836"/>
                  <a:ext cx="62855" cy="62855"/>
                </a:xfrm>
                <a:prstGeom prst="ellipse">
                  <a:avLst/>
                </a:prstGeom>
                <a:solidFill>
                  <a:srgbClr val="FFFF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47" name="グループ化 246">
                <a:extLst>
                  <a:ext uri="{FF2B5EF4-FFF2-40B4-BE49-F238E27FC236}">
                    <a16:creationId xmlns:a16="http://schemas.microsoft.com/office/drawing/2014/main" id="{4D9EF114-D511-4206-821C-594D32DAEFF6}"/>
                  </a:ext>
                </a:extLst>
              </p:cNvPr>
              <p:cNvGrpSpPr/>
              <p:nvPr/>
            </p:nvGrpSpPr>
            <p:grpSpPr>
              <a:xfrm>
                <a:off x="2419481" y="3582138"/>
                <a:ext cx="1094916" cy="978704"/>
                <a:chOff x="2791855" y="2072442"/>
                <a:chExt cx="1150919" cy="990072"/>
              </a:xfrm>
              <a:solidFill>
                <a:srgbClr val="FFCC99"/>
              </a:solidFill>
            </p:grpSpPr>
            <p:grpSp>
              <p:nvGrpSpPr>
                <p:cNvPr id="270" name="グループ化 269">
                  <a:extLst>
                    <a:ext uri="{FF2B5EF4-FFF2-40B4-BE49-F238E27FC236}">
                      <a16:creationId xmlns:a16="http://schemas.microsoft.com/office/drawing/2014/main" id="{255668C9-B963-4A2E-A4C7-F8DD07F27420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75" name="円/楕円 204">
                    <a:extLst>
                      <a:ext uri="{FF2B5EF4-FFF2-40B4-BE49-F238E27FC236}">
                        <a16:creationId xmlns:a16="http://schemas.microsoft.com/office/drawing/2014/main" id="{23BEA19D-368A-41D5-9976-0F97EB9421ED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76" name="円/楕円 205">
                    <a:extLst>
                      <a:ext uri="{FF2B5EF4-FFF2-40B4-BE49-F238E27FC236}">
                        <a16:creationId xmlns:a16="http://schemas.microsoft.com/office/drawing/2014/main" id="{E9ED26D1-CFF4-43FF-B796-993C1EA981E5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71" name="グループ化 270">
                  <a:extLst>
                    <a:ext uri="{FF2B5EF4-FFF2-40B4-BE49-F238E27FC236}">
                      <a16:creationId xmlns:a16="http://schemas.microsoft.com/office/drawing/2014/main" id="{F5EC53ED-5CB4-451B-8271-F226A44385C6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73" name="円/楕円 202">
                    <a:extLst>
                      <a:ext uri="{FF2B5EF4-FFF2-40B4-BE49-F238E27FC236}">
                        <a16:creationId xmlns:a16="http://schemas.microsoft.com/office/drawing/2014/main" id="{531A4B3D-EDDC-44F6-BE29-BB099E3240EE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74" name="円/楕円 203">
                    <a:extLst>
                      <a:ext uri="{FF2B5EF4-FFF2-40B4-BE49-F238E27FC236}">
                        <a16:creationId xmlns:a16="http://schemas.microsoft.com/office/drawing/2014/main" id="{BDA71BC8-12A6-4BC6-8078-41AADE388EB1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72" name="円/楕円 201">
                  <a:extLst>
                    <a:ext uri="{FF2B5EF4-FFF2-40B4-BE49-F238E27FC236}">
                      <a16:creationId xmlns:a16="http://schemas.microsoft.com/office/drawing/2014/main" id="{EED756DA-CBA3-4A19-96FB-AC12DDFE73EC}"/>
                    </a:ext>
                  </a:extLst>
                </p:cNvPr>
                <p:cNvSpPr/>
                <p:nvPr/>
              </p:nvSpPr>
              <p:spPr>
                <a:xfrm>
                  <a:off x="2902857" y="2072442"/>
                  <a:ext cx="928914" cy="990072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49" name="円/楕円 27">
                <a:extLst>
                  <a:ext uri="{FF2B5EF4-FFF2-40B4-BE49-F238E27FC236}">
                    <a16:creationId xmlns:a16="http://schemas.microsoft.com/office/drawing/2014/main" id="{9864E8A2-2A6C-4F59-8830-9CAD73C384CE}"/>
                  </a:ext>
                </a:extLst>
              </p:cNvPr>
              <p:cNvSpPr/>
              <p:nvPr/>
            </p:nvSpPr>
            <p:spPr>
              <a:xfrm rot="10800000">
                <a:off x="2657924" y="3836684"/>
                <a:ext cx="215486" cy="381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0" name="円/楕円 27">
                <a:extLst>
                  <a:ext uri="{FF2B5EF4-FFF2-40B4-BE49-F238E27FC236}">
                    <a16:creationId xmlns:a16="http://schemas.microsoft.com/office/drawing/2014/main" id="{E0E05C58-ACCF-42F7-A601-7FDF8C09511C}"/>
                  </a:ext>
                </a:extLst>
              </p:cNvPr>
              <p:cNvSpPr/>
              <p:nvPr/>
            </p:nvSpPr>
            <p:spPr>
              <a:xfrm rot="10800000">
                <a:off x="3063630" y="3836684"/>
                <a:ext cx="215486" cy="381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1" name="正方形/長方形 67">
                <a:extLst>
                  <a:ext uri="{FF2B5EF4-FFF2-40B4-BE49-F238E27FC236}">
                    <a16:creationId xmlns:a16="http://schemas.microsoft.com/office/drawing/2014/main" id="{EACD8375-727B-4FBA-8E8C-61BEA01A8B1E}"/>
                  </a:ext>
                </a:extLst>
              </p:cNvPr>
              <p:cNvSpPr/>
              <p:nvPr/>
            </p:nvSpPr>
            <p:spPr>
              <a:xfrm>
                <a:off x="2939279" y="4282003"/>
                <a:ext cx="65767" cy="33711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2" name="円/楕円 189">
                <a:extLst>
                  <a:ext uri="{FF2B5EF4-FFF2-40B4-BE49-F238E27FC236}">
                    <a16:creationId xmlns:a16="http://schemas.microsoft.com/office/drawing/2014/main" id="{71E78A11-C40C-4512-A091-00E7FC5DFD8C}"/>
                  </a:ext>
                </a:extLst>
              </p:cNvPr>
              <p:cNvSpPr/>
              <p:nvPr/>
            </p:nvSpPr>
            <p:spPr>
              <a:xfrm>
                <a:off x="2608096" y="4185636"/>
                <a:ext cx="118865" cy="64499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3" name="円/楕円 190">
                <a:extLst>
                  <a:ext uri="{FF2B5EF4-FFF2-40B4-BE49-F238E27FC236}">
                    <a16:creationId xmlns:a16="http://schemas.microsoft.com/office/drawing/2014/main" id="{B4398352-F380-49BD-8D18-45AB7E9FE350}"/>
                  </a:ext>
                </a:extLst>
              </p:cNvPr>
              <p:cNvSpPr/>
              <p:nvPr/>
            </p:nvSpPr>
            <p:spPr>
              <a:xfrm>
                <a:off x="3197700" y="4185636"/>
                <a:ext cx="118865" cy="64499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6" name="フリーフォーム: 図形 255">
                <a:extLst>
                  <a:ext uri="{FF2B5EF4-FFF2-40B4-BE49-F238E27FC236}">
                    <a16:creationId xmlns:a16="http://schemas.microsoft.com/office/drawing/2014/main" id="{7AB60E5E-39D0-4ABD-9C0B-DF3D3AECF798}"/>
                  </a:ext>
                </a:extLst>
              </p:cNvPr>
              <p:cNvSpPr/>
              <p:nvPr/>
            </p:nvSpPr>
            <p:spPr>
              <a:xfrm>
                <a:off x="2504197" y="3875443"/>
                <a:ext cx="925219" cy="344048"/>
              </a:xfrm>
              <a:custGeom>
                <a:avLst/>
                <a:gdLst>
                  <a:gd name="connsiteX0" fmla="*/ 663774 w 925219"/>
                  <a:gd name="connsiteY0" fmla="*/ 28673 h 344048"/>
                  <a:gd name="connsiteX1" fmla="*/ 520423 w 925219"/>
                  <a:gd name="connsiteY1" fmla="*/ 172024 h 344048"/>
                  <a:gd name="connsiteX2" fmla="*/ 663774 w 925219"/>
                  <a:gd name="connsiteY2" fmla="*/ 315375 h 344048"/>
                  <a:gd name="connsiteX3" fmla="*/ 807125 w 925219"/>
                  <a:gd name="connsiteY3" fmla="*/ 172024 h 344048"/>
                  <a:gd name="connsiteX4" fmla="*/ 663774 w 925219"/>
                  <a:gd name="connsiteY4" fmla="*/ 28673 h 344048"/>
                  <a:gd name="connsiteX5" fmla="*/ 263724 w 925219"/>
                  <a:gd name="connsiteY5" fmla="*/ 28673 h 344048"/>
                  <a:gd name="connsiteX6" fmla="*/ 120373 w 925219"/>
                  <a:gd name="connsiteY6" fmla="*/ 172024 h 344048"/>
                  <a:gd name="connsiteX7" fmla="*/ 263724 w 925219"/>
                  <a:gd name="connsiteY7" fmla="*/ 315375 h 344048"/>
                  <a:gd name="connsiteX8" fmla="*/ 407075 w 925219"/>
                  <a:gd name="connsiteY8" fmla="*/ 172024 h 344048"/>
                  <a:gd name="connsiteX9" fmla="*/ 263724 w 925219"/>
                  <a:gd name="connsiteY9" fmla="*/ 28673 h 344048"/>
                  <a:gd name="connsiteX10" fmla="*/ 263724 w 925219"/>
                  <a:gd name="connsiteY10" fmla="*/ 0 h 344048"/>
                  <a:gd name="connsiteX11" fmla="*/ 385363 w 925219"/>
                  <a:gd name="connsiteY11" fmla="*/ 50385 h 344048"/>
                  <a:gd name="connsiteX12" fmla="*/ 400014 w 925219"/>
                  <a:gd name="connsiteY12" fmla="*/ 72115 h 344048"/>
                  <a:gd name="connsiteX13" fmla="*/ 422226 w 925219"/>
                  <a:gd name="connsiteY13" fmla="*/ 54669 h 344048"/>
                  <a:gd name="connsiteX14" fmla="*/ 463867 w 925219"/>
                  <a:gd name="connsiteY14" fmla="*/ 44622 h 344048"/>
                  <a:gd name="connsiteX15" fmla="*/ 505914 w 925219"/>
                  <a:gd name="connsiteY15" fmla="*/ 52808 h 344048"/>
                  <a:gd name="connsiteX16" fmla="*/ 529242 w 925219"/>
                  <a:gd name="connsiteY16" fmla="*/ 69507 h 344048"/>
                  <a:gd name="connsiteX17" fmla="*/ 542135 w 925219"/>
                  <a:gd name="connsiteY17" fmla="*/ 50385 h 344048"/>
                  <a:gd name="connsiteX18" fmla="*/ 663774 w 925219"/>
                  <a:gd name="connsiteY18" fmla="*/ 0 h 344048"/>
                  <a:gd name="connsiteX19" fmla="*/ 822280 w 925219"/>
                  <a:gd name="connsiteY19" fmla="*/ 105064 h 344048"/>
                  <a:gd name="connsiteX20" fmla="*/ 832803 w 925219"/>
                  <a:gd name="connsiteY20" fmla="*/ 157187 h 344048"/>
                  <a:gd name="connsiteX21" fmla="*/ 839629 w 925219"/>
                  <a:gd name="connsiteY21" fmla="*/ 154359 h 344048"/>
                  <a:gd name="connsiteX22" fmla="*/ 902359 w 925219"/>
                  <a:gd name="connsiteY22" fmla="*/ 154359 h 344048"/>
                  <a:gd name="connsiteX23" fmla="*/ 925219 w 925219"/>
                  <a:gd name="connsiteY23" fmla="*/ 177219 h 344048"/>
                  <a:gd name="connsiteX24" fmla="*/ 925218 w 925219"/>
                  <a:gd name="connsiteY24" fmla="*/ 177219 h 344048"/>
                  <a:gd name="connsiteX25" fmla="*/ 902358 w 925219"/>
                  <a:gd name="connsiteY25" fmla="*/ 200079 h 344048"/>
                  <a:gd name="connsiteX26" fmla="*/ 839629 w 925219"/>
                  <a:gd name="connsiteY26" fmla="*/ 200078 h 344048"/>
                  <a:gd name="connsiteX27" fmla="*/ 830867 w 925219"/>
                  <a:gd name="connsiteY27" fmla="*/ 196449 h 344048"/>
                  <a:gd name="connsiteX28" fmla="*/ 822280 w 925219"/>
                  <a:gd name="connsiteY28" fmla="*/ 238984 h 344048"/>
                  <a:gd name="connsiteX29" fmla="*/ 663774 w 925219"/>
                  <a:gd name="connsiteY29" fmla="*/ 344048 h 344048"/>
                  <a:gd name="connsiteX30" fmla="*/ 491750 w 925219"/>
                  <a:gd name="connsiteY30" fmla="*/ 172024 h 344048"/>
                  <a:gd name="connsiteX31" fmla="*/ 505269 w 925219"/>
                  <a:gd name="connsiteY31" fmla="*/ 105065 h 344048"/>
                  <a:gd name="connsiteX32" fmla="*/ 513074 w 925219"/>
                  <a:gd name="connsiteY32" fmla="*/ 93488 h 344048"/>
                  <a:gd name="connsiteX33" fmla="*/ 494207 w 925219"/>
                  <a:gd name="connsiteY33" fmla="*/ 79982 h 344048"/>
                  <a:gd name="connsiteX34" fmla="*/ 464526 w 925219"/>
                  <a:gd name="connsiteY34" fmla="*/ 74204 h 344048"/>
                  <a:gd name="connsiteX35" fmla="*/ 435132 w 925219"/>
                  <a:gd name="connsiteY35" fmla="*/ 81296 h 344048"/>
                  <a:gd name="connsiteX36" fmla="*/ 416219 w 925219"/>
                  <a:gd name="connsiteY36" fmla="*/ 96150 h 344048"/>
                  <a:gd name="connsiteX37" fmla="*/ 422230 w 925219"/>
                  <a:gd name="connsiteY37" fmla="*/ 105065 h 344048"/>
                  <a:gd name="connsiteX38" fmla="*/ 435748 w 925219"/>
                  <a:gd name="connsiteY38" fmla="*/ 172024 h 344048"/>
                  <a:gd name="connsiteX39" fmla="*/ 263724 w 925219"/>
                  <a:gd name="connsiteY39" fmla="*/ 344048 h 344048"/>
                  <a:gd name="connsiteX40" fmla="*/ 105218 w 925219"/>
                  <a:gd name="connsiteY40" fmla="*/ 238984 h 344048"/>
                  <a:gd name="connsiteX41" fmla="*/ 96455 w 925219"/>
                  <a:gd name="connsiteY41" fmla="*/ 195578 h 344048"/>
                  <a:gd name="connsiteX42" fmla="*/ 85589 w 925219"/>
                  <a:gd name="connsiteY42" fmla="*/ 200079 h 344048"/>
                  <a:gd name="connsiteX43" fmla="*/ 22860 w 925219"/>
                  <a:gd name="connsiteY43" fmla="*/ 200078 h 344048"/>
                  <a:gd name="connsiteX44" fmla="*/ 6695 w 925219"/>
                  <a:gd name="connsiteY44" fmla="*/ 193382 h 344048"/>
                  <a:gd name="connsiteX45" fmla="*/ 0 w 925219"/>
                  <a:gd name="connsiteY45" fmla="*/ 177219 h 344048"/>
                  <a:gd name="connsiteX46" fmla="*/ 6695 w 925219"/>
                  <a:gd name="connsiteY46" fmla="*/ 161055 h 344048"/>
                  <a:gd name="connsiteX47" fmla="*/ 22860 w 925219"/>
                  <a:gd name="connsiteY47" fmla="*/ 154359 h 344048"/>
                  <a:gd name="connsiteX48" fmla="*/ 85590 w 925219"/>
                  <a:gd name="connsiteY48" fmla="*/ 154359 h 344048"/>
                  <a:gd name="connsiteX49" fmla="*/ 94519 w 925219"/>
                  <a:gd name="connsiteY49" fmla="*/ 158058 h 344048"/>
                  <a:gd name="connsiteX50" fmla="*/ 105218 w 925219"/>
                  <a:gd name="connsiteY50" fmla="*/ 105064 h 344048"/>
                  <a:gd name="connsiteX51" fmla="*/ 263724 w 925219"/>
                  <a:gd name="connsiteY51" fmla="*/ 0 h 3440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925219" h="344048">
                    <a:moveTo>
                      <a:pt x="663774" y="28673"/>
                    </a:moveTo>
                    <a:cubicBezTo>
                      <a:pt x="584603" y="28673"/>
                      <a:pt x="520423" y="92853"/>
                      <a:pt x="520423" y="172024"/>
                    </a:cubicBezTo>
                    <a:cubicBezTo>
                      <a:pt x="520423" y="251195"/>
                      <a:pt x="584603" y="315375"/>
                      <a:pt x="663774" y="315375"/>
                    </a:cubicBezTo>
                    <a:cubicBezTo>
                      <a:pt x="742945" y="315375"/>
                      <a:pt x="807125" y="251195"/>
                      <a:pt x="807125" y="172024"/>
                    </a:cubicBezTo>
                    <a:cubicBezTo>
                      <a:pt x="807125" y="92853"/>
                      <a:pt x="742945" y="28673"/>
                      <a:pt x="663774" y="28673"/>
                    </a:cubicBezTo>
                    <a:close/>
                    <a:moveTo>
                      <a:pt x="263724" y="28673"/>
                    </a:moveTo>
                    <a:cubicBezTo>
                      <a:pt x="184553" y="28673"/>
                      <a:pt x="120373" y="92853"/>
                      <a:pt x="120373" y="172024"/>
                    </a:cubicBezTo>
                    <a:cubicBezTo>
                      <a:pt x="120373" y="251195"/>
                      <a:pt x="184553" y="315375"/>
                      <a:pt x="263724" y="315375"/>
                    </a:cubicBezTo>
                    <a:cubicBezTo>
                      <a:pt x="342895" y="315375"/>
                      <a:pt x="407075" y="251195"/>
                      <a:pt x="407075" y="172024"/>
                    </a:cubicBezTo>
                    <a:cubicBezTo>
                      <a:pt x="407075" y="92853"/>
                      <a:pt x="342895" y="28673"/>
                      <a:pt x="263724" y="28673"/>
                    </a:cubicBezTo>
                    <a:close/>
                    <a:moveTo>
                      <a:pt x="263724" y="0"/>
                    </a:moveTo>
                    <a:cubicBezTo>
                      <a:pt x="311227" y="0"/>
                      <a:pt x="354233" y="19254"/>
                      <a:pt x="385363" y="50385"/>
                    </a:cubicBezTo>
                    <a:lnTo>
                      <a:pt x="400014" y="72115"/>
                    </a:lnTo>
                    <a:lnTo>
                      <a:pt x="422226" y="54669"/>
                    </a:lnTo>
                    <a:cubicBezTo>
                      <a:pt x="435079" y="48441"/>
                      <a:pt x="449257" y="44947"/>
                      <a:pt x="463867" y="44622"/>
                    </a:cubicBezTo>
                    <a:cubicBezTo>
                      <a:pt x="478477" y="44297"/>
                      <a:pt x="492797" y="47157"/>
                      <a:pt x="505914" y="52808"/>
                    </a:cubicBezTo>
                    <a:lnTo>
                      <a:pt x="529242" y="69507"/>
                    </a:lnTo>
                    <a:lnTo>
                      <a:pt x="542135" y="50385"/>
                    </a:lnTo>
                    <a:cubicBezTo>
                      <a:pt x="573265" y="19254"/>
                      <a:pt x="616271" y="0"/>
                      <a:pt x="663774" y="0"/>
                    </a:cubicBezTo>
                    <a:cubicBezTo>
                      <a:pt x="735028" y="0"/>
                      <a:pt x="796165" y="43323"/>
                      <a:pt x="822280" y="105064"/>
                    </a:cubicBezTo>
                    <a:lnTo>
                      <a:pt x="832803" y="157187"/>
                    </a:lnTo>
                    <a:lnTo>
                      <a:pt x="839629" y="154359"/>
                    </a:lnTo>
                    <a:lnTo>
                      <a:pt x="902359" y="154359"/>
                    </a:lnTo>
                    <a:cubicBezTo>
                      <a:pt x="914984" y="154359"/>
                      <a:pt x="925219" y="164594"/>
                      <a:pt x="925219" y="177219"/>
                    </a:cubicBezTo>
                    <a:lnTo>
                      <a:pt x="925218" y="177219"/>
                    </a:lnTo>
                    <a:cubicBezTo>
                      <a:pt x="925218" y="189844"/>
                      <a:pt x="914983" y="200079"/>
                      <a:pt x="902358" y="200079"/>
                    </a:cubicBezTo>
                    <a:lnTo>
                      <a:pt x="839629" y="200078"/>
                    </a:lnTo>
                    <a:lnTo>
                      <a:pt x="830867" y="196449"/>
                    </a:lnTo>
                    <a:lnTo>
                      <a:pt x="822280" y="238984"/>
                    </a:lnTo>
                    <a:cubicBezTo>
                      <a:pt x="796165" y="300726"/>
                      <a:pt x="735028" y="344048"/>
                      <a:pt x="663774" y="344048"/>
                    </a:cubicBezTo>
                    <a:cubicBezTo>
                      <a:pt x="568768" y="344048"/>
                      <a:pt x="491750" y="267030"/>
                      <a:pt x="491750" y="172024"/>
                    </a:cubicBezTo>
                    <a:cubicBezTo>
                      <a:pt x="491750" y="148273"/>
                      <a:pt x="496564" y="125645"/>
                      <a:pt x="505269" y="105065"/>
                    </a:cubicBezTo>
                    <a:lnTo>
                      <a:pt x="513074" y="93488"/>
                    </a:lnTo>
                    <a:lnTo>
                      <a:pt x="494207" y="79982"/>
                    </a:lnTo>
                    <a:cubicBezTo>
                      <a:pt x="484947" y="75993"/>
                      <a:pt x="474839" y="73975"/>
                      <a:pt x="464526" y="74204"/>
                    </a:cubicBezTo>
                    <a:cubicBezTo>
                      <a:pt x="454213" y="74434"/>
                      <a:pt x="444204" y="76900"/>
                      <a:pt x="435132" y="81296"/>
                    </a:cubicBezTo>
                    <a:lnTo>
                      <a:pt x="416219" y="96150"/>
                    </a:lnTo>
                    <a:lnTo>
                      <a:pt x="422230" y="105065"/>
                    </a:lnTo>
                    <a:cubicBezTo>
                      <a:pt x="430935" y="125645"/>
                      <a:pt x="435748" y="148273"/>
                      <a:pt x="435748" y="172024"/>
                    </a:cubicBezTo>
                    <a:cubicBezTo>
                      <a:pt x="435748" y="267030"/>
                      <a:pt x="358730" y="344048"/>
                      <a:pt x="263724" y="344048"/>
                    </a:cubicBezTo>
                    <a:cubicBezTo>
                      <a:pt x="192469" y="344048"/>
                      <a:pt x="131333" y="300726"/>
                      <a:pt x="105218" y="238984"/>
                    </a:cubicBezTo>
                    <a:lnTo>
                      <a:pt x="96455" y="195578"/>
                    </a:lnTo>
                    <a:lnTo>
                      <a:pt x="85589" y="200079"/>
                    </a:lnTo>
                    <a:lnTo>
                      <a:pt x="22860" y="200078"/>
                    </a:lnTo>
                    <a:cubicBezTo>
                      <a:pt x="16547" y="200078"/>
                      <a:pt x="10832" y="197519"/>
                      <a:pt x="6695" y="193382"/>
                    </a:cubicBezTo>
                    <a:lnTo>
                      <a:pt x="0" y="177219"/>
                    </a:lnTo>
                    <a:lnTo>
                      <a:pt x="6695" y="161055"/>
                    </a:lnTo>
                    <a:cubicBezTo>
                      <a:pt x="10832" y="156918"/>
                      <a:pt x="16547" y="154359"/>
                      <a:pt x="22860" y="154359"/>
                    </a:cubicBezTo>
                    <a:lnTo>
                      <a:pt x="85590" y="154359"/>
                    </a:lnTo>
                    <a:lnTo>
                      <a:pt x="94519" y="158058"/>
                    </a:lnTo>
                    <a:lnTo>
                      <a:pt x="105218" y="105064"/>
                    </a:lnTo>
                    <a:cubicBezTo>
                      <a:pt x="131333" y="43323"/>
                      <a:pt x="192469" y="0"/>
                      <a:pt x="263724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7" name="四角形: 角を丸くする 256">
                <a:extLst>
                  <a:ext uri="{FF2B5EF4-FFF2-40B4-BE49-F238E27FC236}">
                    <a16:creationId xmlns:a16="http://schemas.microsoft.com/office/drawing/2014/main" id="{63C6627C-8832-4CF3-8042-75E4A419E455}"/>
                  </a:ext>
                </a:extLst>
              </p:cNvPr>
              <p:cNvSpPr/>
              <p:nvPr/>
            </p:nvSpPr>
            <p:spPr>
              <a:xfrm rot="19800000">
                <a:off x="3370215" y="3886266"/>
                <a:ext cx="151045" cy="67548"/>
              </a:xfrm>
              <a:prstGeom prst="roundRect">
                <a:avLst>
                  <a:gd name="adj" fmla="val 50000"/>
                </a:avLst>
              </a:pr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91" name="フリーフォーム: 図形 390">
              <a:extLst>
                <a:ext uri="{FF2B5EF4-FFF2-40B4-BE49-F238E27FC236}">
                  <a16:creationId xmlns:a16="http://schemas.microsoft.com/office/drawing/2014/main" id="{583DA2D4-15AD-43B8-91C2-BFCB4ED5DEC8}"/>
                </a:ext>
              </a:extLst>
            </p:cNvPr>
            <p:cNvSpPr/>
            <p:nvPr/>
          </p:nvSpPr>
          <p:spPr>
            <a:xfrm rot="10800000">
              <a:off x="5086254" y="4804898"/>
              <a:ext cx="178502" cy="45719"/>
            </a:xfrm>
            <a:custGeom>
              <a:avLst/>
              <a:gdLst>
                <a:gd name="connsiteX0" fmla="*/ 71794 w 132483"/>
                <a:gd name="connsiteY0" fmla="*/ 0 h 37914"/>
                <a:gd name="connsiteX1" fmla="*/ 132314 w 132483"/>
                <a:gd name="connsiteY1" fmla="*/ 37138 h 37914"/>
                <a:gd name="connsiteX2" fmla="*/ 132483 w 132483"/>
                <a:gd name="connsiteY2" fmla="*/ 37914 h 37914"/>
                <a:gd name="connsiteX3" fmla="*/ 113222 w 132483"/>
                <a:gd name="connsiteY3" fmla="*/ 30496 h 37914"/>
                <a:gd name="connsiteX4" fmla="*/ 71787 w 132483"/>
                <a:gd name="connsiteY4" fmla="*/ 25717 h 37914"/>
                <a:gd name="connsiteX5" fmla="*/ 30353 w 132483"/>
                <a:gd name="connsiteY5" fmla="*/ 30496 h 37914"/>
                <a:gd name="connsiteX6" fmla="*/ 11107 w 132483"/>
                <a:gd name="connsiteY6" fmla="*/ 37908 h 37914"/>
                <a:gd name="connsiteX7" fmla="*/ 11275 w 132483"/>
                <a:gd name="connsiteY7" fmla="*/ 37138 h 37914"/>
                <a:gd name="connsiteX8" fmla="*/ 13143 w 132483"/>
                <a:gd name="connsiteY8" fmla="*/ 34573 h 37914"/>
                <a:gd name="connsiteX9" fmla="*/ 0 w 132483"/>
                <a:gd name="connsiteY9" fmla="*/ 8065 h 37914"/>
                <a:gd name="connsiteX10" fmla="*/ 23737 w 132483"/>
                <a:gd name="connsiteY10" fmla="*/ 20025 h 37914"/>
                <a:gd name="connsiteX11" fmla="*/ 25350 w 132483"/>
                <a:gd name="connsiteY11" fmla="*/ 17811 h 37914"/>
                <a:gd name="connsiteX12" fmla="*/ 71794 w 132483"/>
                <a:gd name="connsiteY12" fmla="*/ 0 h 37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2483" h="37914">
                  <a:moveTo>
                    <a:pt x="71794" y="0"/>
                  </a:moveTo>
                  <a:cubicBezTo>
                    <a:pt x="99001" y="0"/>
                    <a:pt x="122343" y="15314"/>
                    <a:pt x="132314" y="37138"/>
                  </a:cubicBezTo>
                  <a:lnTo>
                    <a:pt x="132483" y="37914"/>
                  </a:lnTo>
                  <a:lnTo>
                    <a:pt x="113222" y="30496"/>
                  </a:lnTo>
                  <a:cubicBezTo>
                    <a:pt x="100487" y="27419"/>
                    <a:pt x="86485" y="25717"/>
                    <a:pt x="71787" y="25717"/>
                  </a:cubicBezTo>
                  <a:cubicBezTo>
                    <a:pt x="57090" y="25717"/>
                    <a:pt x="43088" y="27419"/>
                    <a:pt x="30353" y="30496"/>
                  </a:cubicBezTo>
                  <a:lnTo>
                    <a:pt x="11107" y="37908"/>
                  </a:lnTo>
                  <a:lnTo>
                    <a:pt x="11275" y="37138"/>
                  </a:lnTo>
                  <a:lnTo>
                    <a:pt x="13143" y="34573"/>
                  </a:lnTo>
                  <a:lnTo>
                    <a:pt x="0" y="8065"/>
                  </a:lnTo>
                  <a:lnTo>
                    <a:pt x="23737" y="20025"/>
                  </a:lnTo>
                  <a:lnTo>
                    <a:pt x="25350" y="17811"/>
                  </a:lnTo>
                  <a:cubicBezTo>
                    <a:pt x="37237" y="6806"/>
                    <a:pt x="53657" y="1"/>
                    <a:pt x="71794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92" name="フリーフォーム: 図形 391">
              <a:extLst>
                <a:ext uri="{FF2B5EF4-FFF2-40B4-BE49-F238E27FC236}">
                  <a16:creationId xmlns:a16="http://schemas.microsoft.com/office/drawing/2014/main" id="{6500B8E2-E792-4580-80D8-3A4356C6DAE0}"/>
                </a:ext>
              </a:extLst>
            </p:cNvPr>
            <p:cNvSpPr/>
            <p:nvPr/>
          </p:nvSpPr>
          <p:spPr>
            <a:xfrm rot="10800000" flipH="1">
              <a:off x="4660071" y="4804898"/>
              <a:ext cx="178502" cy="45719"/>
            </a:xfrm>
            <a:custGeom>
              <a:avLst/>
              <a:gdLst>
                <a:gd name="connsiteX0" fmla="*/ 71794 w 132483"/>
                <a:gd name="connsiteY0" fmla="*/ 0 h 37914"/>
                <a:gd name="connsiteX1" fmla="*/ 132314 w 132483"/>
                <a:gd name="connsiteY1" fmla="*/ 37138 h 37914"/>
                <a:gd name="connsiteX2" fmla="*/ 132483 w 132483"/>
                <a:gd name="connsiteY2" fmla="*/ 37914 h 37914"/>
                <a:gd name="connsiteX3" fmla="*/ 113222 w 132483"/>
                <a:gd name="connsiteY3" fmla="*/ 30496 h 37914"/>
                <a:gd name="connsiteX4" fmla="*/ 71787 w 132483"/>
                <a:gd name="connsiteY4" fmla="*/ 25717 h 37914"/>
                <a:gd name="connsiteX5" fmla="*/ 30353 w 132483"/>
                <a:gd name="connsiteY5" fmla="*/ 30496 h 37914"/>
                <a:gd name="connsiteX6" fmla="*/ 11107 w 132483"/>
                <a:gd name="connsiteY6" fmla="*/ 37908 h 37914"/>
                <a:gd name="connsiteX7" fmla="*/ 11275 w 132483"/>
                <a:gd name="connsiteY7" fmla="*/ 37138 h 37914"/>
                <a:gd name="connsiteX8" fmla="*/ 13143 w 132483"/>
                <a:gd name="connsiteY8" fmla="*/ 34573 h 37914"/>
                <a:gd name="connsiteX9" fmla="*/ 0 w 132483"/>
                <a:gd name="connsiteY9" fmla="*/ 8065 h 37914"/>
                <a:gd name="connsiteX10" fmla="*/ 23737 w 132483"/>
                <a:gd name="connsiteY10" fmla="*/ 20025 h 37914"/>
                <a:gd name="connsiteX11" fmla="*/ 25350 w 132483"/>
                <a:gd name="connsiteY11" fmla="*/ 17811 h 37914"/>
                <a:gd name="connsiteX12" fmla="*/ 71794 w 132483"/>
                <a:gd name="connsiteY12" fmla="*/ 0 h 37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2483" h="37914">
                  <a:moveTo>
                    <a:pt x="71794" y="0"/>
                  </a:moveTo>
                  <a:cubicBezTo>
                    <a:pt x="99001" y="0"/>
                    <a:pt x="122343" y="15314"/>
                    <a:pt x="132314" y="37138"/>
                  </a:cubicBezTo>
                  <a:lnTo>
                    <a:pt x="132483" y="37914"/>
                  </a:lnTo>
                  <a:lnTo>
                    <a:pt x="113222" y="30496"/>
                  </a:lnTo>
                  <a:cubicBezTo>
                    <a:pt x="100487" y="27419"/>
                    <a:pt x="86485" y="25717"/>
                    <a:pt x="71787" y="25717"/>
                  </a:cubicBezTo>
                  <a:cubicBezTo>
                    <a:pt x="57090" y="25717"/>
                    <a:pt x="43088" y="27419"/>
                    <a:pt x="30353" y="30496"/>
                  </a:cubicBezTo>
                  <a:lnTo>
                    <a:pt x="11107" y="37908"/>
                  </a:lnTo>
                  <a:lnTo>
                    <a:pt x="11275" y="37138"/>
                  </a:lnTo>
                  <a:lnTo>
                    <a:pt x="13143" y="34573"/>
                  </a:lnTo>
                  <a:lnTo>
                    <a:pt x="0" y="8065"/>
                  </a:lnTo>
                  <a:lnTo>
                    <a:pt x="23737" y="20025"/>
                  </a:lnTo>
                  <a:lnTo>
                    <a:pt x="25350" y="17811"/>
                  </a:lnTo>
                  <a:cubicBezTo>
                    <a:pt x="37237" y="6806"/>
                    <a:pt x="53657" y="1"/>
                    <a:pt x="71794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97" name="フリーフォーム: 図形 396">
              <a:extLst>
                <a:ext uri="{FF2B5EF4-FFF2-40B4-BE49-F238E27FC236}">
                  <a16:creationId xmlns:a16="http://schemas.microsoft.com/office/drawing/2014/main" id="{17C61789-3EF7-4A10-B6CA-699B38419E1D}"/>
                </a:ext>
              </a:extLst>
            </p:cNvPr>
            <p:cNvSpPr/>
            <p:nvPr/>
          </p:nvSpPr>
          <p:spPr>
            <a:xfrm rot="5400000">
              <a:off x="4956089" y="5115498"/>
              <a:ext cx="8700" cy="125850"/>
            </a:xfrm>
            <a:custGeom>
              <a:avLst/>
              <a:gdLst>
                <a:gd name="connsiteX0" fmla="*/ 81961 w 81961"/>
                <a:gd name="connsiteY0" fmla="*/ 371320 h 371320"/>
                <a:gd name="connsiteX1" fmla="*/ 74943 w 81961"/>
                <a:gd name="connsiteY1" fmla="*/ 366589 h 371320"/>
                <a:gd name="connsiteX2" fmla="*/ 0 w 81961"/>
                <a:gd name="connsiteY2" fmla="*/ 185660 h 371320"/>
                <a:gd name="connsiteX3" fmla="*/ 74943 w 81961"/>
                <a:gd name="connsiteY3" fmla="*/ 4731 h 371320"/>
                <a:gd name="connsiteX4" fmla="*/ 81961 w 81961"/>
                <a:gd name="connsiteY4" fmla="*/ 0 h 371320"/>
                <a:gd name="connsiteX5" fmla="*/ 77258 w 81961"/>
                <a:gd name="connsiteY5" fmla="*/ 14859 h 371320"/>
                <a:gd name="connsiteX6" fmla="*/ 57150 w 81961"/>
                <a:gd name="connsiteY6" fmla="*/ 185660 h 371320"/>
                <a:gd name="connsiteX7" fmla="*/ 77258 w 81961"/>
                <a:gd name="connsiteY7" fmla="*/ 356461 h 37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961" h="371320">
                  <a:moveTo>
                    <a:pt x="81961" y="371320"/>
                  </a:moveTo>
                  <a:lnTo>
                    <a:pt x="74943" y="366589"/>
                  </a:lnTo>
                  <a:cubicBezTo>
                    <a:pt x="28640" y="320285"/>
                    <a:pt x="0" y="256317"/>
                    <a:pt x="0" y="185660"/>
                  </a:cubicBezTo>
                  <a:cubicBezTo>
                    <a:pt x="0" y="115003"/>
                    <a:pt x="28640" y="51035"/>
                    <a:pt x="74943" y="4731"/>
                  </a:cubicBezTo>
                  <a:lnTo>
                    <a:pt x="81961" y="0"/>
                  </a:lnTo>
                  <a:lnTo>
                    <a:pt x="77258" y="14859"/>
                  </a:lnTo>
                  <a:cubicBezTo>
                    <a:pt x="64310" y="67356"/>
                    <a:pt x="57150" y="125074"/>
                    <a:pt x="57150" y="185660"/>
                  </a:cubicBezTo>
                  <a:cubicBezTo>
                    <a:pt x="57150" y="246246"/>
                    <a:pt x="64310" y="303964"/>
                    <a:pt x="77258" y="35646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233" name="グループ化 232">
            <a:extLst>
              <a:ext uri="{FF2B5EF4-FFF2-40B4-BE49-F238E27FC236}">
                <a16:creationId xmlns:a16="http://schemas.microsoft.com/office/drawing/2014/main" id="{D246DD8C-FA91-4B00-8C8B-588C2A6EC9A0}"/>
              </a:ext>
            </a:extLst>
          </p:cNvPr>
          <p:cNvGrpSpPr/>
          <p:nvPr/>
        </p:nvGrpSpPr>
        <p:grpSpPr>
          <a:xfrm>
            <a:off x="7254399" y="4223801"/>
            <a:ext cx="1312860" cy="2164596"/>
            <a:chOff x="7254399" y="4223801"/>
            <a:chExt cx="1312860" cy="2164596"/>
          </a:xfrm>
        </p:grpSpPr>
        <p:sp>
          <p:nvSpPr>
            <p:cNvPr id="385" name="フリーフォーム: 図形 384">
              <a:extLst>
                <a:ext uri="{FF2B5EF4-FFF2-40B4-BE49-F238E27FC236}">
                  <a16:creationId xmlns:a16="http://schemas.microsoft.com/office/drawing/2014/main" id="{93664F30-E6EE-4A87-89FE-60BDF36CD098}"/>
                </a:ext>
              </a:extLst>
            </p:cNvPr>
            <p:cNvSpPr/>
            <p:nvPr/>
          </p:nvSpPr>
          <p:spPr>
            <a:xfrm flipH="1">
              <a:off x="8303201" y="5550998"/>
              <a:ext cx="183230" cy="837399"/>
            </a:xfrm>
            <a:custGeom>
              <a:avLst/>
              <a:gdLst>
                <a:gd name="connsiteX0" fmla="*/ 58241 w 183230"/>
                <a:gd name="connsiteY0" fmla="*/ 0 h 837399"/>
                <a:gd name="connsiteX1" fmla="*/ 183230 w 183230"/>
                <a:gd name="connsiteY1" fmla="*/ 0 h 837399"/>
                <a:gd name="connsiteX2" fmla="*/ 183230 w 183230"/>
                <a:gd name="connsiteY2" fmla="*/ 837399 h 837399"/>
                <a:gd name="connsiteX3" fmla="*/ 0 w 183230"/>
                <a:gd name="connsiteY3" fmla="*/ 837399 h 837399"/>
                <a:gd name="connsiteX4" fmla="*/ 0 w 183230"/>
                <a:gd name="connsiteY4" fmla="*/ 58241 h 837399"/>
                <a:gd name="connsiteX5" fmla="*/ 58241 w 183230"/>
                <a:gd name="connsiteY5" fmla="*/ 0 h 837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3230" h="837399">
                  <a:moveTo>
                    <a:pt x="58241" y="0"/>
                  </a:moveTo>
                  <a:lnTo>
                    <a:pt x="183230" y="0"/>
                  </a:lnTo>
                  <a:lnTo>
                    <a:pt x="183230" y="837399"/>
                  </a:lnTo>
                  <a:lnTo>
                    <a:pt x="0" y="837399"/>
                  </a:lnTo>
                  <a:lnTo>
                    <a:pt x="0" y="58241"/>
                  </a:lnTo>
                  <a:cubicBezTo>
                    <a:pt x="0" y="26075"/>
                    <a:pt x="26075" y="0"/>
                    <a:pt x="58241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80ED9227-1D1C-4F2C-9EFF-483F61E6D429}"/>
                </a:ext>
              </a:extLst>
            </p:cNvPr>
            <p:cNvGrpSpPr/>
            <p:nvPr/>
          </p:nvGrpSpPr>
          <p:grpSpPr>
            <a:xfrm>
              <a:off x="7254399" y="4223801"/>
              <a:ext cx="1312860" cy="2164596"/>
              <a:chOff x="7254399" y="4223801"/>
              <a:chExt cx="1312860" cy="2164596"/>
            </a:xfrm>
          </p:grpSpPr>
          <p:grpSp>
            <p:nvGrpSpPr>
              <p:cNvPr id="2" name="グループ化 1">
                <a:extLst>
                  <a:ext uri="{FF2B5EF4-FFF2-40B4-BE49-F238E27FC236}">
                    <a16:creationId xmlns:a16="http://schemas.microsoft.com/office/drawing/2014/main" id="{DA125DB2-F6B0-4732-9A7E-1C7B7D5637D7}"/>
                  </a:ext>
                </a:extLst>
              </p:cNvPr>
              <p:cNvGrpSpPr/>
              <p:nvPr/>
            </p:nvGrpSpPr>
            <p:grpSpPr>
              <a:xfrm rot="13500000" flipH="1">
                <a:off x="8281877" y="5644568"/>
                <a:ext cx="185443" cy="385320"/>
                <a:chOff x="8423110" y="5311418"/>
                <a:chExt cx="185443" cy="385320"/>
              </a:xfrm>
            </p:grpSpPr>
            <p:sp>
              <p:nvSpPr>
                <p:cNvPr id="356" name="台形 355">
                  <a:extLst>
                    <a:ext uri="{FF2B5EF4-FFF2-40B4-BE49-F238E27FC236}">
                      <a16:creationId xmlns:a16="http://schemas.microsoft.com/office/drawing/2014/main" id="{BBBB51F0-0B88-4D60-B066-138FB1ECBABE}"/>
                    </a:ext>
                  </a:extLst>
                </p:cNvPr>
                <p:cNvSpPr/>
                <p:nvPr/>
              </p:nvSpPr>
              <p:spPr>
                <a:xfrm rot="14581056" flipH="1">
                  <a:off x="8316210" y="5419067"/>
                  <a:ext cx="385320" cy="170022"/>
                </a:xfrm>
                <a:prstGeom prst="trapezoid">
                  <a:avLst/>
                </a:prstGeom>
                <a:solidFill>
                  <a:srgbClr val="FF5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57" name="台形 356">
                  <a:extLst>
                    <a:ext uri="{FF2B5EF4-FFF2-40B4-BE49-F238E27FC236}">
                      <a16:creationId xmlns:a16="http://schemas.microsoft.com/office/drawing/2014/main" id="{49E758A4-C5B1-4C66-8322-775D8BCA2BA7}"/>
                    </a:ext>
                  </a:extLst>
                </p:cNvPr>
                <p:cNvSpPr/>
                <p:nvPr/>
              </p:nvSpPr>
              <p:spPr>
                <a:xfrm rot="14581056" flipH="1">
                  <a:off x="8374663" y="5407614"/>
                  <a:ext cx="282337" cy="185443"/>
                </a:xfrm>
                <a:prstGeom prst="trapezoid">
                  <a:avLst/>
                </a:prstGeom>
                <a:solidFill>
                  <a:srgbClr val="FF5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82" name="グループ化 281">
                <a:extLst>
                  <a:ext uri="{FF2B5EF4-FFF2-40B4-BE49-F238E27FC236}">
                    <a16:creationId xmlns:a16="http://schemas.microsoft.com/office/drawing/2014/main" id="{4CC9AE6F-8CAC-4186-8528-D0E198B637CB}"/>
                  </a:ext>
                </a:extLst>
              </p:cNvPr>
              <p:cNvGrpSpPr/>
              <p:nvPr/>
            </p:nvGrpSpPr>
            <p:grpSpPr>
              <a:xfrm>
                <a:off x="7254399" y="4223801"/>
                <a:ext cx="1253694" cy="2164596"/>
                <a:chOff x="4021058" y="3456050"/>
                <a:chExt cx="1253694" cy="2164596"/>
              </a:xfrm>
            </p:grpSpPr>
            <p:sp>
              <p:nvSpPr>
                <p:cNvPr id="299" name="フリーフォーム: 図形 298">
                  <a:extLst>
                    <a:ext uri="{FF2B5EF4-FFF2-40B4-BE49-F238E27FC236}">
                      <a16:creationId xmlns:a16="http://schemas.microsoft.com/office/drawing/2014/main" id="{3C2C9DF0-0193-4A6B-BF7B-D2BD1CF479F5}"/>
                    </a:ext>
                  </a:extLst>
                </p:cNvPr>
                <p:cNvSpPr/>
                <p:nvPr/>
              </p:nvSpPr>
              <p:spPr>
                <a:xfrm>
                  <a:off x="4120702" y="3484942"/>
                  <a:ext cx="1083847" cy="1769638"/>
                </a:xfrm>
                <a:custGeom>
                  <a:avLst/>
                  <a:gdLst>
                    <a:gd name="connsiteX0" fmla="*/ 428670 w 1083847"/>
                    <a:gd name="connsiteY0" fmla="*/ 0 h 1769638"/>
                    <a:gd name="connsiteX1" fmla="*/ 515063 w 1083847"/>
                    <a:gd name="connsiteY1" fmla="*/ 9937 h 1769638"/>
                    <a:gd name="connsiteX2" fmla="*/ 541924 w 1083847"/>
                    <a:gd name="connsiteY2" fmla="*/ 19450 h 1769638"/>
                    <a:gd name="connsiteX3" fmla="*/ 568786 w 1083847"/>
                    <a:gd name="connsiteY3" fmla="*/ 9937 h 1769638"/>
                    <a:gd name="connsiteX4" fmla="*/ 655177 w 1083847"/>
                    <a:gd name="connsiteY4" fmla="*/ 0 h 1769638"/>
                    <a:gd name="connsiteX5" fmla="*/ 1083847 w 1083847"/>
                    <a:gd name="connsiteY5" fmla="*/ 489087 h 1769638"/>
                    <a:gd name="connsiteX6" fmla="*/ 1010637 w 1083847"/>
                    <a:gd name="connsiteY6" fmla="*/ 762540 h 1769638"/>
                    <a:gd name="connsiteX7" fmla="*/ 977435 w 1083847"/>
                    <a:gd name="connsiteY7" fmla="*/ 808453 h 1769638"/>
                    <a:gd name="connsiteX8" fmla="*/ 943820 w 1083847"/>
                    <a:gd name="connsiteY8" fmla="*/ 904758 h 1769638"/>
                    <a:gd name="connsiteX9" fmla="*/ 982370 w 1083847"/>
                    <a:gd name="connsiteY9" fmla="*/ 1702751 h 1769638"/>
                    <a:gd name="connsiteX10" fmla="*/ 982370 w 1083847"/>
                    <a:gd name="connsiteY10" fmla="*/ 1702752 h 1769638"/>
                    <a:gd name="connsiteX11" fmla="*/ 741249 w 1083847"/>
                    <a:gd name="connsiteY11" fmla="*/ 1625179 h 1769638"/>
                    <a:gd name="connsiteX12" fmla="*/ 728733 w 1083847"/>
                    <a:gd name="connsiteY12" fmla="*/ 1614302 h 1769638"/>
                    <a:gd name="connsiteX13" fmla="*/ 701630 w 1083847"/>
                    <a:gd name="connsiteY13" fmla="*/ 1660570 h 1769638"/>
                    <a:gd name="connsiteX14" fmla="*/ 529056 w 1083847"/>
                    <a:gd name="connsiteY14" fmla="*/ 1769638 h 1769638"/>
                    <a:gd name="connsiteX15" fmla="*/ 356482 w 1083847"/>
                    <a:gd name="connsiteY15" fmla="*/ 1660570 h 1769638"/>
                    <a:gd name="connsiteX16" fmla="*/ 332103 w 1083847"/>
                    <a:gd name="connsiteY16" fmla="*/ 1618952 h 1769638"/>
                    <a:gd name="connsiteX17" fmla="*/ 324938 w 1083847"/>
                    <a:gd name="connsiteY17" fmla="*/ 1625179 h 1769638"/>
                    <a:gd name="connsiteX18" fmla="*/ 83817 w 1083847"/>
                    <a:gd name="connsiteY18" fmla="*/ 1702752 h 1769638"/>
                    <a:gd name="connsiteX19" fmla="*/ 83817 w 1083847"/>
                    <a:gd name="connsiteY19" fmla="*/ 1702751 h 1769638"/>
                    <a:gd name="connsiteX20" fmla="*/ 83817 w 1083847"/>
                    <a:gd name="connsiteY20" fmla="*/ 794314 h 1769638"/>
                    <a:gd name="connsiteX21" fmla="*/ 97217 w 1083847"/>
                    <a:gd name="connsiteY21" fmla="*/ 795737 h 1769638"/>
                    <a:gd name="connsiteX22" fmla="*/ 73210 w 1083847"/>
                    <a:gd name="connsiteY22" fmla="*/ 762540 h 1769638"/>
                    <a:gd name="connsiteX23" fmla="*/ 0 w 1083847"/>
                    <a:gd name="connsiteY23" fmla="*/ 489087 h 1769638"/>
                    <a:gd name="connsiteX24" fmla="*/ 428670 w 1083847"/>
                    <a:gd name="connsiteY24" fmla="*/ 0 h 1769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083847" h="1769638">
                      <a:moveTo>
                        <a:pt x="428670" y="0"/>
                      </a:moveTo>
                      <a:cubicBezTo>
                        <a:pt x="458264" y="0"/>
                        <a:pt x="487157" y="3422"/>
                        <a:pt x="515063" y="9937"/>
                      </a:cubicBezTo>
                      <a:lnTo>
                        <a:pt x="541924" y="19450"/>
                      </a:lnTo>
                      <a:lnTo>
                        <a:pt x="568786" y="9937"/>
                      </a:lnTo>
                      <a:cubicBezTo>
                        <a:pt x="596690" y="3422"/>
                        <a:pt x="625583" y="0"/>
                        <a:pt x="655177" y="0"/>
                      </a:cubicBezTo>
                      <a:cubicBezTo>
                        <a:pt x="891925" y="0"/>
                        <a:pt x="1083847" y="218972"/>
                        <a:pt x="1083847" y="489087"/>
                      </a:cubicBezTo>
                      <a:cubicBezTo>
                        <a:pt x="1083847" y="590380"/>
                        <a:pt x="1056858" y="684481"/>
                        <a:pt x="1010637" y="762540"/>
                      </a:cubicBezTo>
                      <a:lnTo>
                        <a:pt x="977435" y="808453"/>
                      </a:lnTo>
                      <a:lnTo>
                        <a:pt x="943820" y="904758"/>
                      </a:lnTo>
                      <a:cubicBezTo>
                        <a:pt x="866720" y="1165916"/>
                        <a:pt x="879570" y="1448852"/>
                        <a:pt x="982370" y="1702751"/>
                      </a:cubicBezTo>
                      <a:lnTo>
                        <a:pt x="982370" y="1702752"/>
                      </a:lnTo>
                      <a:cubicBezTo>
                        <a:pt x="893053" y="1702752"/>
                        <a:pt x="810078" y="1674155"/>
                        <a:pt x="741249" y="1625179"/>
                      </a:cubicBezTo>
                      <a:lnTo>
                        <a:pt x="728733" y="1614302"/>
                      </a:lnTo>
                      <a:lnTo>
                        <a:pt x="701630" y="1660570"/>
                      </a:lnTo>
                      <a:cubicBezTo>
                        <a:pt x="652368" y="1729430"/>
                        <a:pt x="592982" y="1769638"/>
                        <a:pt x="529056" y="1769638"/>
                      </a:cubicBezTo>
                      <a:cubicBezTo>
                        <a:pt x="465131" y="1769638"/>
                        <a:pt x="405744" y="1729430"/>
                        <a:pt x="356482" y="1660570"/>
                      </a:cubicBezTo>
                      <a:lnTo>
                        <a:pt x="332103" y="1618952"/>
                      </a:lnTo>
                      <a:lnTo>
                        <a:pt x="324938" y="1625179"/>
                      </a:lnTo>
                      <a:cubicBezTo>
                        <a:pt x="256109" y="1674155"/>
                        <a:pt x="173134" y="1702752"/>
                        <a:pt x="83817" y="1702752"/>
                      </a:cubicBezTo>
                      <a:lnTo>
                        <a:pt x="83817" y="1702751"/>
                      </a:lnTo>
                      <a:cubicBezTo>
                        <a:pt x="201303" y="1412580"/>
                        <a:pt x="201303" y="1084485"/>
                        <a:pt x="83817" y="794314"/>
                      </a:cubicBezTo>
                      <a:lnTo>
                        <a:pt x="97217" y="795737"/>
                      </a:lnTo>
                      <a:lnTo>
                        <a:pt x="73210" y="762540"/>
                      </a:lnTo>
                      <a:cubicBezTo>
                        <a:pt x="26989" y="684481"/>
                        <a:pt x="0" y="590380"/>
                        <a:pt x="0" y="489087"/>
                      </a:cubicBezTo>
                      <a:cubicBezTo>
                        <a:pt x="0" y="218972"/>
                        <a:pt x="191922" y="0"/>
                        <a:pt x="42867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0" name="フリーフォーム: 図形 299">
                  <a:extLst>
                    <a:ext uri="{FF2B5EF4-FFF2-40B4-BE49-F238E27FC236}">
                      <a16:creationId xmlns:a16="http://schemas.microsoft.com/office/drawing/2014/main" id="{6E69B1A5-EFD9-4607-BF35-6C81F2AB1374}"/>
                    </a:ext>
                  </a:extLst>
                </p:cNvPr>
                <p:cNvSpPr/>
                <p:nvPr/>
              </p:nvSpPr>
              <p:spPr>
                <a:xfrm>
                  <a:off x="4094809" y="4783247"/>
                  <a:ext cx="183230" cy="837399"/>
                </a:xfrm>
                <a:custGeom>
                  <a:avLst/>
                  <a:gdLst>
                    <a:gd name="connsiteX0" fmla="*/ 58241 w 183230"/>
                    <a:gd name="connsiteY0" fmla="*/ 0 h 837399"/>
                    <a:gd name="connsiteX1" fmla="*/ 183230 w 183230"/>
                    <a:gd name="connsiteY1" fmla="*/ 0 h 837399"/>
                    <a:gd name="connsiteX2" fmla="*/ 183230 w 183230"/>
                    <a:gd name="connsiteY2" fmla="*/ 837399 h 837399"/>
                    <a:gd name="connsiteX3" fmla="*/ 0 w 183230"/>
                    <a:gd name="connsiteY3" fmla="*/ 837399 h 837399"/>
                    <a:gd name="connsiteX4" fmla="*/ 0 w 183230"/>
                    <a:gd name="connsiteY4" fmla="*/ 58241 h 837399"/>
                    <a:gd name="connsiteX5" fmla="*/ 58241 w 183230"/>
                    <a:gd name="connsiteY5" fmla="*/ 0 h 837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3230" h="837399">
                      <a:moveTo>
                        <a:pt x="58241" y="0"/>
                      </a:moveTo>
                      <a:lnTo>
                        <a:pt x="183230" y="0"/>
                      </a:lnTo>
                      <a:lnTo>
                        <a:pt x="183230" y="837399"/>
                      </a:lnTo>
                      <a:lnTo>
                        <a:pt x="0" y="837399"/>
                      </a:lnTo>
                      <a:lnTo>
                        <a:pt x="0" y="58241"/>
                      </a:lnTo>
                      <a:cubicBezTo>
                        <a:pt x="0" y="26075"/>
                        <a:pt x="26075" y="0"/>
                        <a:pt x="5824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01" name="グループ化 300">
                  <a:extLst>
                    <a:ext uri="{FF2B5EF4-FFF2-40B4-BE49-F238E27FC236}">
                      <a16:creationId xmlns:a16="http://schemas.microsoft.com/office/drawing/2014/main" id="{C30D5472-3F07-4493-A213-6768C7193B94}"/>
                    </a:ext>
                  </a:extLst>
                </p:cNvPr>
                <p:cNvGrpSpPr/>
                <p:nvPr/>
              </p:nvGrpSpPr>
              <p:grpSpPr>
                <a:xfrm>
                  <a:off x="4021058" y="4448290"/>
                  <a:ext cx="1253694" cy="1172356"/>
                  <a:chOff x="3977943" y="4448290"/>
                  <a:chExt cx="1336638" cy="1172356"/>
                </a:xfrm>
              </p:grpSpPr>
              <p:grpSp>
                <p:nvGrpSpPr>
                  <p:cNvPr id="338" name="グループ化 337">
                    <a:extLst>
                      <a:ext uri="{FF2B5EF4-FFF2-40B4-BE49-F238E27FC236}">
                        <a16:creationId xmlns:a16="http://schemas.microsoft.com/office/drawing/2014/main" id="{AE00D676-6715-4E3B-8256-99C1FD204AC3}"/>
                      </a:ext>
                    </a:extLst>
                  </p:cNvPr>
                  <p:cNvGrpSpPr/>
                  <p:nvPr/>
                </p:nvGrpSpPr>
                <p:grpSpPr>
                  <a:xfrm>
                    <a:off x="3977943" y="4615747"/>
                    <a:ext cx="1336638" cy="1004899"/>
                    <a:chOff x="3977943" y="4615747"/>
                    <a:chExt cx="1336638" cy="1004899"/>
                  </a:xfrm>
                </p:grpSpPr>
                <p:sp>
                  <p:nvSpPr>
                    <p:cNvPr id="340" name="台形 339">
                      <a:extLst>
                        <a:ext uri="{FF2B5EF4-FFF2-40B4-BE49-F238E27FC236}">
                          <a16:creationId xmlns:a16="http://schemas.microsoft.com/office/drawing/2014/main" id="{DF4ABD22-5247-47D2-A79B-BC375E35F7A2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3977943" y="4968514"/>
                      <a:ext cx="273055" cy="154327"/>
                    </a:xfrm>
                    <a:prstGeom prst="trapezoid">
                      <a:avLst/>
                    </a:prstGeom>
                    <a:solidFill>
                      <a:srgbClr val="FF505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41" name="台形 340">
                      <a:extLst>
                        <a:ext uri="{FF2B5EF4-FFF2-40B4-BE49-F238E27FC236}">
                          <a16:creationId xmlns:a16="http://schemas.microsoft.com/office/drawing/2014/main" id="{AAE7BC52-64DF-4CE4-B7AE-695D2E4DB61A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4014432" y="4995279"/>
                      <a:ext cx="200078" cy="154327"/>
                    </a:xfrm>
                    <a:prstGeom prst="trapezoid">
                      <a:avLst/>
                    </a:prstGeom>
                    <a:solidFill>
                      <a:srgbClr val="FF505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42" name="片側の 2 つの角を丸めた四角形 87">
                      <a:extLst>
                        <a:ext uri="{FF2B5EF4-FFF2-40B4-BE49-F238E27FC236}">
                          <a16:creationId xmlns:a16="http://schemas.microsoft.com/office/drawing/2014/main" id="{EBA844F4-CD1B-4033-B65F-DFFBE570272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023051" y="4615747"/>
                      <a:ext cx="1291530" cy="100489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401667" h="1090593">
                          <a:moveTo>
                            <a:pt x="262489" y="0"/>
                          </a:moveTo>
                          <a:cubicBezTo>
                            <a:pt x="332983" y="0"/>
                            <a:pt x="396986" y="27788"/>
                            <a:pt x="443816" y="73349"/>
                          </a:cubicBezTo>
                          <a:cubicBezTo>
                            <a:pt x="455699" y="70294"/>
                            <a:pt x="467944" y="69667"/>
                            <a:pt x="480336" y="69667"/>
                          </a:cubicBezTo>
                          <a:lnTo>
                            <a:pt x="917554" y="69667"/>
                          </a:lnTo>
                          <a:lnTo>
                            <a:pt x="957441" y="73688"/>
                          </a:lnTo>
                          <a:cubicBezTo>
                            <a:pt x="1004334" y="27939"/>
                            <a:pt x="1068493" y="0"/>
                            <a:pt x="1139178" y="0"/>
                          </a:cubicBezTo>
                          <a:cubicBezTo>
                            <a:pt x="1284147" y="0"/>
                            <a:pt x="1401667" y="117520"/>
                            <a:pt x="1401667" y="262489"/>
                          </a:cubicBezTo>
                          <a:cubicBezTo>
                            <a:pt x="1401667" y="356694"/>
                            <a:pt x="1352042" y="439307"/>
                            <a:pt x="1277094" y="484950"/>
                          </a:cubicBezTo>
                          <a:lnTo>
                            <a:pt x="1277094" y="1090593"/>
                          </a:lnTo>
                          <a:lnTo>
                            <a:pt x="120796" y="1090593"/>
                          </a:lnTo>
                          <a:lnTo>
                            <a:pt x="120796" y="482900"/>
                          </a:lnTo>
                          <a:cubicBezTo>
                            <a:pt x="48017" y="436605"/>
                            <a:pt x="0" y="355155"/>
                            <a:pt x="0" y="262489"/>
                          </a:cubicBezTo>
                          <a:cubicBezTo>
                            <a:pt x="0" y="117520"/>
                            <a:pt x="117520" y="0"/>
                            <a:pt x="262489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343" name="片側の 2 つの角を丸めた四角形 89">
                      <a:extLst>
                        <a:ext uri="{FF2B5EF4-FFF2-40B4-BE49-F238E27FC236}">
                          <a16:creationId xmlns:a16="http://schemas.microsoft.com/office/drawing/2014/main" id="{2D32E533-AA50-4FE5-BBE5-6D02125FB4AC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4432889" y="4682284"/>
                      <a:ext cx="468377" cy="758065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FF6699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0"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39" name="フリーフォーム: 図形 338">
                    <a:extLst>
                      <a:ext uri="{FF2B5EF4-FFF2-40B4-BE49-F238E27FC236}">
                        <a16:creationId xmlns:a16="http://schemas.microsoft.com/office/drawing/2014/main" id="{F16F2E08-F86B-4A9C-B707-B10171E2E8A0}"/>
                      </a:ext>
                    </a:extLst>
                  </p:cNvPr>
                  <p:cNvSpPr/>
                  <p:nvPr/>
                </p:nvSpPr>
                <p:spPr>
                  <a:xfrm>
                    <a:off x="4432888" y="4448290"/>
                    <a:ext cx="468377" cy="406013"/>
                  </a:xfrm>
                  <a:custGeom>
                    <a:avLst/>
                    <a:gdLst>
                      <a:gd name="connsiteX0" fmla="*/ 151963 w 468377"/>
                      <a:gd name="connsiteY0" fmla="*/ 0 h 448629"/>
                      <a:gd name="connsiteX1" fmla="*/ 317214 w 468377"/>
                      <a:gd name="connsiteY1" fmla="*/ 0 h 448629"/>
                      <a:gd name="connsiteX2" fmla="*/ 336363 w 468377"/>
                      <a:gd name="connsiteY2" fmla="*/ 253903 h 448629"/>
                      <a:gd name="connsiteX3" fmla="*/ 468377 w 468377"/>
                      <a:gd name="connsiteY3" fmla="*/ 253903 h 448629"/>
                      <a:gd name="connsiteX4" fmla="*/ 468377 w 468377"/>
                      <a:gd name="connsiteY4" fmla="*/ 351266 h 448629"/>
                      <a:gd name="connsiteX5" fmla="*/ 371014 w 468377"/>
                      <a:gd name="connsiteY5" fmla="*/ 448629 h 448629"/>
                      <a:gd name="connsiteX6" fmla="*/ 97363 w 468377"/>
                      <a:gd name="connsiteY6" fmla="*/ 448629 h 448629"/>
                      <a:gd name="connsiteX7" fmla="*/ 0 w 468377"/>
                      <a:gd name="connsiteY7" fmla="*/ 351266 h 448629"/>
                      <a:gd name="connsiteX8" fmla="*/ 0 w 468377"/>
                      <a:gd name="connsiteY8" fmla="*/ 253903 h 448629"/>
                      <a:gd name="connsiteX9" fmla="*/ 132814 w 468377"/>
                      <a:gd name="connsiteY9" fmla="*/ 253903 h 4486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68377" h="448629">
                        <a:moveTo>
                          <a:pt x="151963" y="0"/>
                        </a:moveTo>
                        <a:lnTo>
                          <a:pt x="317214" y="0"/>
                        </a:lnTo>
                        <a:lnTo>
                          <a:pt x="336363" y="253903"/>
                        </a:lnTo>
                        <a:lnTo>
                          <a:pt x="468377" y="253903"/>
                        </a:lnTo>
                        <a:lnTo>
                          <a:pt x="468377" y="351266"/>
                        </a:lnTo>
                        <a:cubicBezTo>
                          <a:pt x="468377" y="405038"/>
                          <a:pt x="424786" y="448629"/>
                          <a:pt x="371014" y="448629"/>
                        </a:cubicBezTo>
                        <a:lnTo>
                          <a:pt x="97363" y="448629"/>
                        </a:lnTo>
                        <a:cubicBezTo>
                          <a:pt x="43591" y="448629"/>
                          <a:pt x="0" y="405038"/>
                          <a:pt x="0" y="351266"/>
                        </a:cubicBezTo>
                        <a:lnTo>
                          <a:pt x="0" y="253903"/>
                        </a:lnTo>
                        <a:lnTo>
                          <a:pt x="132814" y="253903"/>
                        </a:ln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02" name="グループ化 301">
                  <a:extLst>
                    <a:ext uri="{FF2B5EF4-FFF2-40B4-BE49-F238E27FC236}">
                      <a16:creationId xmlns:a16="http://schemas.microsoft.com/office/drawing/2014/main" id="{4472D6B6-AEC4-4DDA-8C0C-0ACBBB3C8AB9}"/>
                    </a:ext>
                  </a:extLst>
                </p:cNvPr>
                <p:cNvGrpSpPr/>
                <p:nvPr/>
              </p:nvGrpSpPr>
              <p:grpSpPr>
                <a:xfrm>
                  <a:off x="4115981" y="3582138"/>
                  <a:ext cx="1094916" cy="978704"/>
                  <a:chOff x="2791855" y="2072442"/>
                  <a:chExt cx="1150919" cy="990072"/>
                </a:xfrm>
                <a:solidFill>
                  <a:srgbClr val="FFCC99"/>
                </a:solidFill>
              </p:grpSpPr>
              <p:grpSp>
                <p:nvGrpSpPr>
                  <p:cNvPr id="331" name="グループ化 330">
                    <a:extLst>
                      <a:ext uri="{FF2B5EF4-FFF2-40B4-BE49-F238E27FC236}">
                        <a16:creationId xmlns:a16="http://schemas.microsoft.com/office/drawing/2014/main" id="{4B5AEA65-BBF5-49DB-B05B-0CC01CE0FA79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36" name="円/楕円 204">
                      <a:extLst>
                        <a:ext uri="{FF2B5EF4-FFF2-40B4-BE49-F238E27FC236}">
                          <a16:creationId xmlns:a16="http://schemas.microsoft.com/office/drawing/2014/main" id="{02F3EFB0-CDF0-4D21-B150-6AF5C974B83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37" name="円/楕円 205">
                      <a:extLst>
                        <a:ext uri="{FF2B5EF4-FFF2-40B4-BE49-F238E27FC236}">
                          <a16:creationId xmlns:a16="http://schemas.microsoft.com/office/drawing/2014/main" id="{8B744B99-A10F-470A-BEBF-95ED2DBBB2B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32" name="グループ化 331">
                    <a:extLst>
                      <a:ext uri="{FF2B5EF4-FFF2-40B4-BE49-F238E27FC236}">
                        <a16:creationId xmlns:a16="http://schemas.microsoft.com/office/drawing/2014/main" id="{03BEC375-C4DD-401B-AA94-3022665251B6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34" name="円/楕円 202">
                      <a:extLst>
                        <a:ext uri="{FF2B5EF4-FFF2-40B4-BE49-F238E27FC236}">
                          <a16:creationId xmlns:a16="http://schemas.microsoft.com/office/drawing/2014/main" id="{6C952947-16BB-4938-8169-38A30AE293F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35" name="円/楕円 203">
                      <a:extLst>
                        <a:ext uri="{FF2B5EF4-FFF2-40B4-BE49-F238E27FC236}">
                          <a16:creationId xmlns:a16="http://schemas.microsoft.com/office/drawing/2014/main" id="{4573C38A-2192-4E91-9F1A-1C0A614C994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333" name="円/楕円 201">
                    <a:extLst>
                      <a:ext uri="{FF2B5EF4-FFF2-40B4-BE49-F238E27FC236}">
                        <a16:creationId xmlns:a16="http://schemas.microsoft.com/office/drawing/2014/main" id="{44A941F0-29CA-462D-A378-508C2F003EBD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72442"/>
                    <a:ext cx="928914" cy="990072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04" name="円/楕円 27">
                  <a:extLst>
                    <a:ext uri="{FF2B5EF4-FFF2-40B4-BE49-F238E27FC236}">
                      <a16:creationId xmlns:a16="http://schemas.microsoft.com/office/drawing/2014/main" id="{CC7416ED-A8CC-4E47-AC3E-E7847917152C}"/>
                    </a:ext>
                  </a:extLst>
                </p:cNvPr>
                <p:cNvSpPr/>
                <p:nvPr/>
              </p:nvSpPr>
              <p:spPr>
                <a:xfrm rot="10800000">
                  <a:off x="4304027" y="3875819"/>
                  <a:ext cx="215486" cy="381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05" name="円/楕円 27">
                  <a:extLst>
                    <a:ext uri="{FF2B5EF4-FFF2-40B4-BE49-F238E27FC236}">
                      <a16:creationId xmlns:a16="http://schemas.microsoft.com/office/drawing/2014/main" id="{FAA3BCE2-DC96-4975-A6C0-17B94C25819A}"/>
                    </a:ext>
                  </a:extLst>
                </p:cNvPr>
                <p:cNvSpPr/>
                <p:nvPr/>
              </p:nvSpPr>
              <p:spPr>
                <a:xfrm rot="10800000">
                  <a:off x="4791536" y="3875819"/>
                  <a:ext cx="215486" cy="381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06" name="正方形/長方形 67">
                  <a:extLst>
                    <a:ext uri="{FF2B5EF4-FFF2-40B4-BE49-F238E27FC236}">
                      <a16:creationId xmlns:a16="http://schemas.microsoft.com/office/drawing/2014/main" id="{AA58C271-50D5-4474-AF6D-927D4AE1E2FC}"/>
                    </a:ext>
                  </a:extLst>
                </p:cNvPr>
                <p:cNvSpPr/>
                <p:nvPr/>
              </p:nvSpPr>
              <p:spPr>
                <a:xfrm>
                  <a:off x="4635779" y="4282003"/>
                  <a:ext cx="65767" cy="3371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07" name="円/楕円 189">
                  <a:extLst>
                    <a:ext uri="{FF2B5EF4-FFF2-40B4-BE49-F238E27FC236}">
                      <a16:creationId xmlns:a16="http://schemas.microsoft.com/office/drawing/2014/main" id="{7D838D17-07AA-4F77-93BA-C19C1C18B57B}"/>
                    </a:ext>
                  </a:extLst>
                </p:cNvPr>
                <p:cNvSpPr/>
                <p:nvPr/>
              </p:nvSpPr>
              <p:spPr>
                <a:xfrm>
                  <a:off x="4304596" y="4185636"/>
                  <a:ext cx="118865" cy="64499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08" name="円/楕円 190">
                  <a:extLst>
                    <a:ext uri="{FF2B5EF4-FFF2-40B4-BE49-F238E27FC236}">
                      <a16:creationId xmlns:a16="http://schemas.microsoft.com/office/drawing/2014/main" id="{52313725-116C-4775-A797-9A9BD904359D}"/>
                    </a:ext>
                  </a:extLst>
                </p:cNvPr>
                <p:cNvSpPr/>
                <p:nvPr/>
              </p:nvSpPr>
              <p:spPr>
                <a:xfrm>
                  <a:off x="4894200" y="4185636"/>
                  <a:ext cx="118865" cy="64499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11" name="フリーフォーム: 図形 310">
                  <a:extLst>
                    <a:ext uri="{FF2B5EF4-FFF2-40B4-BE49-F238E27FC236}">
                      <a16:creationId xmlns:a16="http://schemas.microsoft.com/office/drawing/2014/main" id="{C7C5ED03-F4E2-446D-9303-0D59ABF8F948}"/>
                    </a:ext>
                  </a:extLst>
                </p:cNvPr>
                <p:cNvSpPr/>
                <p:nvPr/>
              </p:nvSpPr>
              <p:spPr>
                <a:xfrm>
                  <a:off x="4255207" y="3526139"/>
                  <a:ext cx="814653" cy="340882"/>
                </a:xfrm>
                <a:custGeom>
                  <a:avLst/>
                  <a:gdLst>
                    <a:gd name="connsiteX0" fmla="*/ 381026 w 814653"/>
                    <a:gd name="connsiteY0" fmla="*/ 412 h 312454"/>
                    <a:gd name="connsiteX1" fmla="*/ 407329 w 814653"/>
                    <a:gd name="connsiteY1" fmla="*/ 5958 h 312454"/>
                    <a:gd name="connsiteX2" fmla="*/ 433628 w 814653"/>
                    <a:gd name="connsiteY2" fmla="*/ 413 h 312454"/>
                    <a:gd name="connsiteX3" fmla="*/ 642614 w 814653"/>
                    <a:gd name="connsiteY3" fmla="*/ 58755 h 312454"/>
                    <a:gd name="connsiteX4" fmla="*/ 814653 w 814653"/>
                    <a:gd name="connsiteY4" fmla="*/ 262669 h 312454"/>
                    <a:gd name="connsiteX5" fmla="*/ 814515 w 814653"/>
                    <a:gd name="connsiteY5" fmla="*/ 287966 h 312454"/>
                    <a:gd name="connsiteX6" fmla="*/ 792677 w 814653"/>
                    <a:gd name="connsiteY6" fmla="*/ 300733 h 312454"/>
                    <a:gd name="connsiteX7" fmla="*/ 530063 w 814653"/>
                    <a:gd name="connsiteY7" fmla="*/ 253700 h 312454"/>
                    <a:gd name="connsiteX8" fmla="*/ 410854 w 814653"/>
                    <a:gd name="connsiteY8" fmla="*/ 155629 h 312454"/>
                    <a:gd name="connsiteX9" fmla="*/ 407326 w 814653"/>
                    <a:gd name="connsiteY9" fmla="*/ 150335 h 312454"/>
                    <a:gd name="connsiteX10" fmla="*/ 403800 w 814653"/>
                    <a:gd name="connsiteY10" fmla="*/ 155628 h 312454"/>
                    <a:gd name="connsiteX11" fmla="*/ 284590 w 814653"/>
                    <a:gd name="connsiteY11" fmla="*/ 253699 h 312454"/>
                    <a:gd name="connsiteX12" fmla="*/ 21976 w 814653"/>
                    <a:gd name="connsiteY12" fmla="*/ 300732 h 312454"/>
                    <a:gd name="connsiteX13" fmla="*/ 138 w 814653"/>
                    <a:gd name="connsiteY13" fmla="*/ 287965 h 312454"/>
                    <a:gd name="connsiteX14" fmla="*/ 0 w 814653"/>
                    <a:gd name="connsiteY14" fmla="*/ 262668 h 312454"/>
                    <a:gd name="connsiteX15" fmla="*/ 172039 w 814653"/>
                    <a:gd name="connsiteY15" fmla="*/ 58754 h 312454"/>
                    <a:gd name="connsiteX16" fmla="*/ 381026 w 814653"/>
                    <a:gd name="connsiteY16" fmla="*/ 412 h 3124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814653" h="312454">
                      <a:moveTo>
                        <a:pt x="381026" y="412"/>
                      </a:moveTo>
                      <a:lnTo>
                        <a:pt x="407329" y="5958"/>
                      </a:lnTo>
                      <a:lnTo>
                        <a:pt x="433628" y="413"/>
                      </a:lnTo>
                      <a:cubicBezTo>
                        <a:pt x="493368" y="-3154"/>
                        <a:pt x="569342" y="16451"/>
                        <a:pt x="642614" y="58755"/>
                      </a:cubicBezTo>
                      <a:cubicBezTo>
                        <a:pt x="740312" y="115161"/>
                        <a:pt x="805461" y="195900"/>
                        <a:pt x="814653" y="262669"/>
                      </a:cubicBezTo>
                      <a:lnTo>
                        <a:pt x="814515" y="287966"/>
                      </a:lnTo>
                      <a:lnTo>
                        <a:pt x="792677" y="300733"/>
                      </a:lnTo>
                      <a:cubicBezTo>
                        <a:pt x="730257" y="326157"/>
                        <a:pt x="627760" y="310106"/>
                        <a:pt x="530063" y="253700"/>
                      </a:cubicBezTo>
                      <a:cubicBezTo>
                        <a:pt x="481215" y="225497"/>
                        <a:pt x="440503" y="191211"/>
                        <a:pt x="410854" y="155629"/>
                      </a:cubicBezTo>
                      <a:lnTo>
                        <a:pt x="407326" y="150335"/>
                      </a:lnTo>
                      <a:lnTo>
                        <a:pt x="403800" y="155628"/>
                      </a:lnTo>
                      <a:cubicBezTo>
                        <a:pt x="374151" y="191210"/>
                        <a:pt x="333439" y="225496"/>
                        <a:pt x="284590" y="253699"/>
                      </a:cubicBezTo>
                      <a:cubicBezTo>
                        <a:pt x="186893" y="310105"/>
                        <a:pt x="84396" y="326156"/>
                        <a:pt x="21976" y="300732"/>
                      </a:cubicBezTo>
                      <a:lnTo>
                        <a:pt x="138" y="287965"/>
                      </a:lnTo>
                      <a:lnTo>
                        <a:pt x="0" y="262668"/>
                      </a:lnTo>
                      <a:cubicBezTo>
                        <a:pt x="9192" y="195899"/>
                        <a:pt x="74341" y="115160"/>
                        <a:pt x="172039" y="58754"/>
                      </a:cubicBezTo>
                      <a:cubicBezTo>
                        <a:pt x="245312" y="16450"/>
                        <a:pt x="321285" y="-3155"/>
                        <a:pt x="381026" y="412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2" name="円/楕円 91">
                  <a:extLst>
                    <a:ext uri="{FF2B5EF4-FFF2-40B4-BE49-F238E27FC236}">
                      <a16:creationId xmlns:a16="http://schemas.microsoft.com/office/drawing/2014/main" id="{EDCDBE11-9AEC-4225-924D-20923268A9BD}"/>
                    </a:ext>
                  </a:extLst>
                </p:cNvPr>
                <p:cNvSpPr/>
                <p:nvPr/>
              </p:nvSpPr>
              <p:spPr>
                <a:xfrm>
                  <a:off x="4632699" y="4919965"/>
                  <a:ext cx="68754" cy="68754"/>
                </a:xfrm>
                <a:prstGeom prst="ellipse">
                  <a:avLst/>
                </a:prstGeom>
                <a:solidFill>
                  <a:srgbClr val="FFFF0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3" name="円/楕円 92">
                  <a:extLst>
                    <a:ext uri="{FF2B5EF4-FFF2-40B4-BE49-F238E27FC236}">
                      <a16:creationId xmlns:a16="http://schemas.microsoft.com/office/drawing/2014/main" id="{94C17BAE-2015-4E5A-8872-8740139BB451}"/>
                    </a:ext>
                  </a:extLst>
                </p:cNvPr>
                <p:cNvSpPr/>
                <p:nvPr/>
              </p:nvSpPr>
              <p:spPr>
                <a:xfrm>
                  <a:off x="4632699" y="5054381"/>
                  <a:ext cx="68754" cy="68754"/>
                </a:xfrm>
                <a:prstGeom prst="ellipse">
                  <a:avLst/>
                </a:prstGeom>
                <a:solidFill>
                  <a:srgbClr val="FFFF0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4" name="円/楕円 93">
                  <a:extLst>
                    <a:ext uri="{FF2B5EF4-FFF2-40B4-BE49-F238E27FC236}">
                      <a16:creationId xmlns:a16="http://schemas.microsoft.com/office/drawing/2014/main" id="{63345DF9-A549-4D2F-83E9-158AB46A0486}"/>
                    </a:ext>
                  </a:extLst>
                </p:cNvPr>
                <p:cNvSpPr/>
                <p:nvPr/>
              </p:nvSpPr>
              <p:spPr>
                <a:xfrm>
                  <a:off x="4632699" y="5188796"/>
                  <a:ext cx="68754" cy="68754"/>
                </a:xfrm>
                <a:prstGeom prst="ellipse">
                  <a:avLst/>
                </a:prstGeom>
                <a:solidFill>
                  <a:srgbClr val="FFFF0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15" name="グループ化 314">
                  <a:extLst>
                    <a:ext uri="{FF2B5EF4-FFF2-40B4-BE49-F238E27FC236}">
                      <a16:creationId xmlns:a16="http://schemas.microsoft.com/office/drawing/2014/main" id="{98BF01F5-E842-4020-B825-4FAED599ADD5}"/>
                    </a:ext>
                  </a:extLst>
                </p:cNvPr>
                <p:cNvGrpSpPr/>
                <p:nvPr/>
              </p:nvGrpSpPr>
              <p:grpSpPr>
                <a:xfrm rot="2700000">
                  <a:off x="4815862" y="3519379"/>
                  <a:ext cx="324369" cy="197711"/>
                  <a:chOff x="5774806" y="3688995"/>
                  <a:chExt cx="746934" cy="451547"/>
                </a:xfrm>
              </p:grpSpPr>
              <p:sp>
                <p:nvSpPr>
                  <p:cNvPr id="316" name="台形 315">
                    <a:extLst>
                      <a:ext uri="{FF2B5EF4-FFF2-40B4-BE49-F238E27FC236}">
                        <a16:creationId xmlns:a16="http://schemas.microsoft.com/office/drawing/2014/main" id="{83230E74-75E4-4B7F-A192-ED69B8237CA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5714392" y="3749409"/>
                    <a:ext cx="451547" cy="330719"/>
                  </a:xfrm>
                  <a:prstGeom prst="trapezoid">
                    <a:avLst>
                      <a:gd name="adj" fmla="val 35145"/>
                    </a:avLst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7" name="台形 316">
                    <a:extLst>
                      <a:ext uri="{FF2B5EF4-FFF2-40B4-BE49-F238E27FC236}">
                        <a16:creationId xmlns:a16="http://schemas.microsoft.com/office/drawing/2014/main" id="{12217DA4-32B4-410F-AD03-F073E99B6785}"/>
                      </a:ext>
                    </a:extLst>
                  </p:cNvPr>
                  <p:cNvSpPr/>
                  <p:nvPr/>
                </p:nvSpPr>
                <p:spPr>
                  <a:xfrm rot="16200000" flipH="1">
                    <a:off x="6130607" y="3749409"/>
                    <a:ext cx="451547" cy="330719"/>
                  </a:xfrm>
                  <a:prstGeom prst="trapezoid">
                    <a:avLst>
                      <a:gd name="adj" fmla="val 35145"/>
                    </a:avLst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8" name="楕円 317">
                    <a:extLst>
                      <a:ext uri="{FF2B5EF4-FFF2-40B4-BE49-F238E27FC236}">
                        <a16:creationId xmlns:a16="http://schemas.microsoft.com/office/drawing/2014/main" id="{7BD174DB-B820-4B6C-A6D2-FFD7CE6A124D}"/>
                      </a:ext>
                    </a:extLst>
                  </p:cNvPr>
                  <p:cNvSpPr/>
                  <p:nvPr/>
                </p:nvSpPr>
                <p:spPr>
                  <a:xfrm>
                    <a:off x="6032271" y="3775075"/>
                    <a:ext cx="232004" cy="279386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sp>
          <p:nvSpPr>
            <p:cNvPr id="396" name="フリーフォーム: 図形 395">
              <a:extLst>
                <a:ext uri="{FF2B5EF4-FFF2-40B4-BE49-F238E27FC236}">
                  <a16:creationId xmlns:a16="http://schemas.microsoft.com/office/drawing/2014/main" id="{E25ADC39-6E71-42A1-8230-2853AC000CAE}"/>
                </a:ext>
              </a:extLst>
            </p:cNvPr>
            <p:cNvSpPr/>
            <p:nvPr/>
          </p:nvSpPr>
          <p:spPr>
            <a:xfrm rot="5400000">
              <a:off x="7905664" y="5115498"/>
              <a:ext cx="8700" cy="125850"/>
            </a:xfrm>
            <a:custGeom>
              <a:avLst/>
              <a:gdLst>
                <a:gd name="connsiteX0" fmla="*/ 81961 w 81961"/>
                <a:gd name="connsiteY0" fmla="*/ 371320 h 371320"/>
                <a:gd name="connsiteX1" fmla="*/ 74943 w 81961"/>
                <a:gd name="connsiteY1" fmla="*/ 366589 h 371320"/>
                <a:gd name="connsiteX2" fmla="*/ 0 w 81961"/>
                <a:gd name="connsiteY2" fmla="*/ 185660 h 371320"/>
                <a:gd name="connsiteX3" fmla="*/ 74943 w 81961"/>
                <a:gd name="connsiteY3" fmla="*/ 4731 h 371320"/>
                <a:gd name="connsiteX4" fmla="*/ 81961 w 81961"/>
                <a:gd name="connsiteY4" fmla="*/ 0 h 371320"/>
                <a:gd name="connsiteX5" fmla="*/ 77258 w 81961"/>
                <a:gd name="connsiteY5" fmla="*/ 14859 h 371320"/>
                <a:gd name="connsiteX6" fmla="*/ 57150 w 81961"/>
                <a:gd name="connsiteY6" fmla="*/ 185660 h 371320"/>
                <a:gd name="connsiteX7" fmla="*/ 77258 w 81961"/>
                <a:gd name="connsiteY7" fmla="*/ 356461 h 37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961" h="371320">
                  <a:moveTo>
                    <a:pt x="81961" y="371320"/>
                  </a:moveTo>
                  <a:lnTo>
                    <a:pt x="74943" y="366589"/>
                  </a:lnTo>
                  <a:cubicBezTo>
                    <a:pt x="28640" y="320285"/>
                    <a:pt x="0" y="256317"/>
                    <a:pt x="0" y="185660"/>
                  </a:cubicBezTo>
                  <a:cubicBezTo>
                    <a:pt x="0" y="115003"/>
                    <a:pt x="28640" y="51035"/>
                    <a:pt x="74943" y="4731"/>
                  </a:cubicBezTo>
                  <a:lnTo>
                    <a:pt x="81961" y="0"/>
                  </a:lnTo>
                  <a:lnTo>
                    <a:pt x="77258" y="14859"/>
                  </a:lnTo>
                  <a:cubicBezTo>
                    <a:pt x="64310" y="67356"/>
                    <a:pt x="57150" y="125074"/>
                    <a:pt x="57150" y="185660"/>
                  </a:cubicBezTo>
                  <a:cubicBezTo>
                    <a:pt x="57150" y="246246"/>
                    <a:pt x="64310" y="303964"/>
                    <a:pt x="77258" y="35646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98" name="フリーフォーム: 図形 397">
              <a:extLst>
                <a:ext uri="{FF2B5EF4-FFF2-40B4-BE49-F238E27FC236}">
                  <a16:creationId xmlns:a16="http://schemas.microsoft.com/office/drawing/2014/main" id="{4BC7B555-C538-4563-94B8-4931F5838180}"/>
                </a:ext>
              </a:extLst>
            </p:cNvPr>
            <p:cNvSpPr/>
            <p:nvPr/>
          </p:nvSpPr>
          <p:spPr>
            <a:xfrm rot="10800000">
              <a:off x="8052998" y="4804898"/>
              <a:ext cx="178502" cy="45719"/>
            </a:xfrm>
            <a:custGeom>
              <a:avLst/>
              <a:gdLst>
                <a:gd name="connsiteX0" fmla="*/ 71794 w 132483"/>
                <a:gd name="connsiteY0" fmla="*/ 0 h 37914"/>
                <a:gd name="connsiteX1" fmla="*/ 132314 w 132483"/>
                <a:gd name="connsiteY1" fmla="*/ 37138 h 37914"/>
                <a:gd name="connsiteX2" fmla="*/ 132483 w 132483"/>
                <a:gd name="connsiteY2" fmla="*/ 37914 h 37914"/>
                <a:gd name="connsiteX3" fmla="*/ 113222 w 132483"/>
                <a:gd name="connsiteY3" fmla="*/ 30496 h 37914"/>
                <a:gd name="connsiteX4" fmla="*/ 71787 w 132483"/>
                <a:gd name="connsiteY4" fmla="*/ 25717 h 37914"/>
                <a:gd name="connsiteX5" fmla="*/ 30353 w 132483"/>
                <a:gd name="connsiteY5" fmla="*/ 30496 h 37914"/>
                <a:gd name="connsiteX6" fmla="*/ 11107 w 132483"/>
                <a:gd name="connsiteY6" fmla="*/ 37908 h 37914"/>
                <a:gd name="connsiteX7" fmla="*/ 11275 w 132483"/>
                <a:gd name="connsiteY7" fmla="*/ 37138 h 37914"/>
                <a:gd name="connsiteX8" fmla="*/ 13143 w 132483"/>
                <a:gd name="connsiteY8" fmla="*/ 34573 h 37914"/>
                <a:gd name="connsiteX9" fmla="*/ 0 w 132483"/>
                <a:gd name="connsiteY9" fmla="*/ 8065 h 37914"/>
                <a:gd name="connsiteX10" fmla="*/ 23737 w 132483"/>
                <a:gd name="connsiteY10" fmla="*/ 20025 h 37914"/>
                <a:gd name="connsiteX11" fmla="*/ 25350 w 132483"/>
                <a:gd name="connsiteY11" fmla="*/ 17811 h 37914"/>
                <a:gd name="connsiteX12" fmla="*/ 71794 w 132483"/>
                <a:gd name="connsiteY12" fmla="*/ 0 h 37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2483" h="37914">
                  <a:moveTo>
                    <a:pt x="71794" y="0"/>
                  </a:moveTo>
                  <a:cubicBezTo>
                    <a:pt x="99001" y="0"/>
                    <a:pt x="122343" y="15314"/>
                    <a:pt x="132314" y="37138"/>
                  </a:cubicBezTo>
                  <a:lnTo>
                    <a:pt x="132483" y="37914"/>
                  </a:lnTo>
                  <a:lnTo>
                    <a:pt x="113222" y="30496"/>
                  </a:lnTo>
                  <a:cubicBezTo>
                    <a:pt x="100487" y="27419"/>
                    <a:pt x="86485" y="25717"/>
                    <a:pt x="71787" y="25717"/>
                  </a:cubicBezTo>
                  <a:cubicBezTo>
                    <a:pt x="57090" y="25717"/>
                    <a:pt x="43088" y="27419"/>
                    <a:pt x="30353" y="30496"/>
                  </a:cubicBezTo>
                  <a:lnTo>
                    <a:pt x="11107" y="37908"/>
                  </a:lnTo>
                  <a:lnTo>
                    <a:pt x="11275" y="37138"/>
                  </a:lnTo>
                  <a:lnTo>
                    <a:pt x="13143" y="34573"/>
                  </a:lnTo>
                  <a:lnTo>
                    <a:pt x="0" y="8065"/>
                  </a:lnTo>
                  <a:lnTo>
                    <a:pt x="23737" y="20025"/>
                  </a:lnTo>
                  <a:lnTo>
                    <a:pt x="25350" y="17811"/>
                  </a:lnTo>
                  <a:cubicBezTo>
                    <a:pt x="37237" y="6806"/>
                    <a:pt x="53657" y="1"/>
                    <a:pt x="71794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99" name="フリーフォーム: 図形 398">
              <a:extLst>
                <a:ext uri="{FF2B5EF4-FFF2-40B4-BE49-F238E27FC236}">
                  <a16:creationId xmlns:a16="http://schemas.microsoft.com/office/drawing/2014/main" id="{E1AD74FF-CA8D-4097-914C-DB4E1EA8BA63}"/>
                </a:ext>
              </a:extLst>
            </p:cNvPr>
            <p:cNvSpPr/>
            <p:nvPr/>
          </p:nvSpPr>
          <p:spPr>
            <a:xfrm rot="10800000" flipH="1">
              <a:off x="7549139" y="4804898"/>
              <a:ext cx="178502" cy="45719"/>
            </a:xfrm>
            <a:custGeom>
              <a:avLst/>
              <a:gdLst>
                <a:gd name="connsiteX0" fmla="*/ 71794 w 132483"/>
                <a:gd name="connsiteY0" fmla="*/ 0 h 37914"/>
                <a:gd name="connsiteX1" fmla="*/ 132314 w 132483"/>
                <a:gd name="connsiteY1" fmla="*/ 37138 h 37914"/>
                <a:gd name="connsiteX2" fmla="*/ 132483 w 132483"/>
                <a:gd name="connsiteY2" fmla="*/ 37914 h 37914"/>
                <a:gd name="connsiteX3" fmla="*/ 113222 w 132483"/>
                <a:gd name="connsiteY3" fmla="*/ 30496 h 37914"/>
                <a:gd name="connsiteX4" fmla="*/ 71787 w 132483"/>
                <a:gd name="connsiteY4" fmla="*/ 25717 h 37914"/>
                <a:gd name="connsiteX5" fmla="*/ 30353 w 132483"/>
                <a:gd name="connsiteY5" fmla="*/ 30496 h 37914"/>
                <a:gd name="connsiteX6" fmla="*/ 11107 w 132483"/>
                <a:gd name="connsiteY6" fmla="*/ 37908 h 37914"/>
                <a:gd name="connsiteX7" fmla="*/ 11275 w 132483"/>
                <a:gd name="connsiteY7" fmla="*/ 37138 h 37914"/>
                <a:gd name="connsiteX8" fmla="*/ 13143 w 132483"/>
                <a:gd name="connsiteY8" fmla="*/ 34573 h 37914"/>
                <a:gd name="connsiteX9" fmla="*/ 0 w 132483"/>
                <a:gd name="connsiteY9" fmla="*/ 8065 h 37914"/>
                <a:gd name="connsiteX10" fmla="*/ 23737 w 132483"/>
                <a:gd name="connsiteY10" fmla="*/ 20025 h 37914"/>
                <a:gd name="connsiteX11" fmla="*/ 25350 w 132483"/>
                <a:gd name="connsiteY11" fmla="*/ 17811 h 37914"/>
                <a:gd name="connsiteX12" fmla="*/ 71794 w 132483"/>
                <a:gd name="connsiteY12" fmla="*/ 0 h 37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2483" h="37914">
                  <a:moveTo>
                    <a:pt x="71794" y="0"/>
                  </a:moveTo>
                  <a:cubicBezTo>
                    <a:pt x="99001" y="0"/>
                    <a:pt x="122343" y="15314"/>
                    <a:pt x="132314" y="37138"/>
                  </a:cubicBezTo>
                  <a:lnTo>
                    <a:pt x="132483" y="37914"/>
                  </a:lnTo>
                  <a:lnTo>
                    <a:pt x="113222" y="30496"/>
                  </a:lnTo>
                  <a:cubicBezTo>
                    <a:pt x="100487" y="27419"/>
                    <a:pt x="86485" y="25717"/>
                    <a:pt x="71787" y="25717"/>
                  </a:cubicBezTo>
                  <a:cubicBezTo>
                    <a:pt x="57090" y="25717"/>
                    <a:pt x="43088" y="27419"/>
                    <a:pt x="30353" y="30496"/>
                  </a:cubicBezTo>
                  <a:lnTo>
                    <a:pt x="11107" y="37908"/>
                  </a:lnTo>
                  <a:lnTo>
                    <a:pt x="11275" y="37138"/>
                  </a:lnTo>
                  <a:lnTo>
                    <a:pt x="13143" y="34573"/>
                  </a:lnTo>
                  <a:lnTo>
                    <a:pt x="0" y="8065"/>
                  </a:lnTo>
                  <a:lnTo>
                    <a:pt x="23737" y="20025"/>
                  </a:lnTo>
                  <a:lnTo>
                    <a:pt x="25350" y="17811"/>
                  </a:lnTo>
                  <a:cubicBezTo>
                    <a:pt x="37237" y="6806"/>
                    <a:pt x="53657" y="1"/>
                    <a:pt x="71794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3109664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pptxc76_目を閉じる子供、女の子のイラスト</dc:title>
  <dc:subject>pptxc76_目を閉じる子供、女の子のイラスト</dc:subject>
  <dc:creator>でじけろお</dc:creator>
  <cp:revision>1</cp:revision>
  <dcterms:created xsi:type="dcterms:W3CDTF">2018-05-20T00:31:01Z</dcterms:created>
  <dcterms:modified xsi:type="dcterms:W3CDTF">2020-01-23T08:03:05Z</dcterms:modified>
  <cp:version>1</cp:version>
</cp:coreProperties>
</file>